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68" r:id="rId2"/>
    <p:sldId id="282" r:id="rId3"/>
    <p:sldId id="283" r:id="rId4"/>
    <p:sldId id="284" r:id="rId5"/>
    <p:sldId id="285" r:id="rId6"/>
    <p:sldId id="287" r:id="rId7"/>
    <p:sldId id="288" r:id="rId8"/>
    <p:sldId id="289" r:id="rId9"/>
    <p:sldId id="290" r:id="rId10"/>
    <p:sldId id="291" r:id="rId11"/>
    <p:sldId id="25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Options" id="{F2294104-4221-4E49-A2ED-11F57F3F785A}">
          <p14:sldIdLst>
            <p14:sldId id="268"/>
            <p14:sldId id="282"/>
            <p14:sldId id="283"/>
            <p14:sldId id="284"/>
            <p14:sldId id="285"/>
            <p14:sldId id="287"/>
            <p14:sldId id="288"/>
            <p14:sldId id="289"/>
            <p14:sldId id="290"/>
            <p14:sldId id="291"/>
            <p14:sldId id="25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iji kemmochi" initials="dk" lastIdx="1" clrIdx="0">
    <p:extLst>
      <p:ext uri="{19B8F6BF-5375-455C-9EA6-DF929625EA0E}">
        <p15:presenceInfo xmlns:p15="http://schemas.microsoft.com/office/powerpoint/2012/main" userId="338b920f84e8d1f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9E0"/>
    <a:srgbClr val="919498"/>
    <a:srgbClr val="B37FC9"/>
    <a:srgbClr val="FDDC00"/>
    <a:srgbClr val="BFD400"/>
    <a:srgbClr val="EEBB44"/>
    <a:srgbClr val="FFF56D"/>
    <a:srgbClr val="171AA8"/>
    <a:srgbClr val="93D3EA"/>
    <a:srgbClr val="9CE1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89" autoAdjust="0"/>
    <p:restoredTop sz="94650"/>
  </p:normalViewPr>
  <p:slideViewPr>
    <p:cSldViewPr snapToGrid="0" snapToObjects="1">
      <p:cViewPr varScale="1">
        <p:scale>
          <a:sx n="155" d="100"/>
          <a:sy n="155" d="100"/>
        </p:scale>
        <p:origin x="612" y="13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24CD52-B16D-DF4C-AE32-7A47A4CB08F5}" type="datetimeFigureOut">
              <a:rPr lang="en-US" smtClean="0"/>
              <a:t>3/31/2021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546039-0D60-064C-81B0-CD47BAD7073D}" type="slidenum">
              <a:rPr lang="en-US" smtClean="0"/>
              <a:t>‹#›</a:t>
            </a:fld>
            <a:endParaRPr lang="en-US" dirty="0"/>
          </a:p>
        </p:txBody>
      </p:sp>
    </p:spTree>
    <p:extLst>
      <p:ext uri="{BB962C8B-B14F-4D97-AF65-F5344CB8AC3E}">
        <p14:creationId xmlns:p14="http://schemas.microsoft.com/office/powerpoint/2010/main" val="896640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546039-0D60-064C-81B0-CD47BAD7073D}" type="slidenum">
              <a:rPr lang="en-US" smtClean="0"/>
              <a:t>1</a:t>
            </a:fld>
            <a:endParaRPr lang="en-US" dirty="0"/>
          </a:p>
        </p:txBody>
      </p:sp>
    </p:spTree>
    <p:extLst>
      <p:ext uri="{BB962C8B-B14F-4D97-AF65-F5344CB8AC3E}">
        <p14:creationId xmlns:p14="http://schemas.microsoft.com/office/powerpoint/2010/main" val="226183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p:txBody>
          <a:bodyPr/>
          <a:lstStyle/>
          <a:p>
            <a:fld id="{C22F059C-D428-7E42-8D04-BDA2AABB60BA}" type="datetime1">
              <a:rPr lang="en-US" smtClean="0"/>
              <a:t>3/31/2021</a:t>
            </a:fld>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spTree>
    <p:extLst>
      <p:ext uri="{BB962C8B-B14F-4D97-AF65-F5344CB8AC3E}">
        <p14:creationId xmlns:p14="http://schemas.microsoft.com/office/powerpoint/2010/main" val="347579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hapBreak_YLW">
    <p:bg>
      <p:bgPr>
        <a:solidFill>
          <a:srgbClr val="FDDC00"/>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2E9C831-7114-FA41-926F-FDE99DCA6E36}"/>
              </a:ext>
            </a:extLst>
          </p:cNvPr>
          <p:cNvSpPr>
            <a:spLocks noGrp="1"/>
          </p:cNvSpPr>
          <p:nvPr>
            <p:ph type="dt" sz="half" idx="10"/>
          </p:nvPr>
        </p:nvSpPr>
        <p:spPr/>
        <p:txBody>
          <a:bodyPr/>
          <a:lstStyle/>
          <a:p>
            <a:fld id="{1DC9149C-ABDE-F648-936B-5F458D27B9CE}" type="datetime1">
              <a:rPr lang="en-US" smtClean="0"/>
              <a:t>3/31/2021</a:t>
            </a:fld>
            <a:endParaRPr lang="en-US" dirty="0"/>
          </a:p>
        </p:txBody>
      </p:sp>
      <p:sp>
        <p:nvSpPr>
          <p:cNvPr id="4" name="Footer Placeholder 3">
            <a:extLst>
              <a:ext uri="{FF2B5EF4-FFF2-40B4-BE49-F238E27FC236}">
                <a16:creationId xmlns:a16="http://schemas.microsoft.com/office/drawing/2014/main" id="{490D730A-7DAE-1B4C-ADB8-0E2F6823612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F12D0221-D1E1-1B4F-8C86-13B7790D6567}"/>
              </a:ext>
            </a:extLst>
          </p:cNvPr>
          <p:cNvSpPr>
            <a:spLocks noGrp="1"/>
          </p:cNvSpPr>
          <p:nvPr>
            <p:ph type="sldNum" sz="quarter" idx="12"/>
          </p:nvPr>
        </p:nvSpPr>
        <p:spPr/>
        <p:txBody>
          <a:bodyPr/>
          <a:lstStyle/>
          <a:p>
            <a:fld id="{1941824E-01BF-F644-8256-A1B1ABEA9AD9}" type="slidenum">
              <a:rPr lang="en-US" smtClean="0"/>
              <a:t>‹#›</a:t>
            </a:fld>
            <a:endParaRPr lang="en-US" dirty="0"/>
          </a:p>
        </p:txBody>
      </p:sp>
      <p:pic>
        <p:nvPicPr>
          <p:cNvPr id="11" name="Picture 10" descr="A picture containing necklace&#10;&#10;Description automatically generated">
            <a:extLst>
              <a:ext uri="{FF2B5EF4-FFF2-40B4-BE49-F238E27FC236}">
                <a16:creationId xmlns:a16="http://schemas.microsoft.com/office/drawing/2014/main" id="{DDC65472-D0FE-B742-A4FA-350BA140490D}"/>
              </a:ext>
            </a:extLst>
          </p:cNvPr>
          <p:cNvPicPr>
            <a:picLocks noChangeAspect="1"/>
          </p:cNvPicPr>
          <p:nvPr userDrawn="1"/>
        </p:nvPicPr>
        <p:blipFill>
          <a:blip r:embed="rId2">
            <a:alphaModFix amt="50000"/>
          </a:blip>
          <a:stretch>
            <a:fillRect/>
          </a:stretch>
        </p:blipFill>
        <p:spPr>
          <a:xfrm>
            <a:off x="874916" y="4207718"/>
            <a:ext cx="2743199" cy="2743199"/>
          </a:xfrm>
          <a:prstGeom prst="rect">
            <a:avLst/>
          </a:prstGeom>
        </p:spPr>
      </p:pic>
    </p:spTree>
    <p:extLst>
      <p:ext uri="{BB962C8B-B14F-4D97-AF65-F5344CB8AC3E}">
        <p14:creationId xmlns:p14="http://schemas.microsoft.com/office/powerpoint/2010/main" val="384671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hapBreak_YLW">
    <p:bg>
      <p:bgPr>
        <a:solidFill>
          <a:srgbClr val="FDDC00"/>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2E9C831-7114-FA41-926F-FDE99DCA6E36}"/>
              </a:ext>
            </a:extLst>
          </p:cNvPr>
          <p:cNvSpPr>
            <a:spLocks noGrp="1"/>
          </p:cNvSpPr>
          <p:nvPr>
            <p:ph type="dt" sz="half" idx="10"/>
          </p:nvPr>
        </p:nvSpPr>
        <p:spPr/>
        <p:txBody>
          <a:bodyPr/>
          <a:lstStyle/>
          <a:p>
            <a:fld id="{1DC9149C-ABDE-F648-936B-5F458D27B9CE}" type="datetime1">
              <a:rPr lang="en-US" smtClean="0"/>
              <a:t>3/31/2021</a:t>
            </a:fld>
            <a:endParaRPr lang="en-US" dirty="0"/>
          </a:p>
        </p:txBody>
      </p:sp>
      <p:sp>
        <p:nvSpPr>
          <p:cNvPr id="4" name="Footer Placeholder 3">
            <a:extLst>
              <a:ext uri="{FF2B5EF4-FFF2-40B4-BE49-F238E27FC236}">
                <a16:creationId xmlns:a16="http://schemas.microsoft.com/office/drawing/2014/main" id="{490D730A-7DAE-1B4C-ADB8-0E2F6823612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F12D0221-D1E1-1B4F-8C86-13B7790D6567}"/>
              </a:ext>
            </a:extLst>
          </p:cNvPr>
          <p:cNvSpPr>
            <a:spLocks noGrp="1"/>
          </p:cNvSpPr>
          <p:nvPr>
            <p:ph type="sldNum" sz="quarter" idx="12"/>
          </p:nvPr>
        </p:nvSpPr>
        <p:spPr/>
        <p:txBody>
          <a:bodyPr/>
          <a:lstStyle/>
          <a:p>
            <a:fld id="{1941824E-01BF-F644-8256-A1B1ABEA9AD9}" type="slidenum">
              <a:rPr lang="en-US" smtClean="0"/>
              <a:t>‹#›</a:t>
            </a:fld>
            <a:endParaRPr lang="en-US" dirty="0"/>
          </a:p>
        </p:txBody>
      </p:sp>
      <p:pic>
        <p:nvPicPr>
          <p:cNvPr id="11" name="Picture 10" descr="A picture containing necklace&#10;&#10;Description automatically generated">
            <a:extLst>
              <a:ext uri="{FF2B5EF4-FFF2-40B4-BE49-F238E27FC236}">
                <a16:creationId xmlns:a16="http://schemas.microsoft.com/office/drawing/2014/main" id="{DDC65472-D0FE-B742-A4FA-350BA140490D}"/>
              </a:ext>
            </a:extLst>
          </p:cNvPr>
          <p:cNvPicPr>
            <a:picLocks noChangeAspect="1"/>
          </p:cNvPicPr>
          <p:nvPr userDrawn="1"/>
        </p:nvPicPr>
        <p:blipFill>
          <a:blip r:embed="rId2">
            <a:alphaModFix amt="50000"/>
          </a:blip>
          <a:stretch>
            <a:fillRect/>
          </a:stretch>
        </p:blipFill>
        <p:spPr>
          <a:xfrm>
            <a:off x="6506309" y="-1633874"/>
            <a:ext cx="7611368" cy="7611368"/>
          </a:xfrm>
          <a:prstGeom prst="rect">
            <a:avLst/>
          </a:prstGeom>
        </p:spPr>
      </p:pic>
    </p:spTree>
    <p:extLst>
      <p:ext uri="{BB962C8B-B14F-4D97-AF65-F5344CB8AC3E}">
        <p14:creationId xmlns:p14="http://schemas.microsoft.com/office/powerpoint/2010/main" val="3700188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ChapBreak1_BLU">
    <p:bg>
      <p:bgPr>
        <a:solidFill>
          <a:srgbClr val="00A9E0"/>
        </a:solidFill>
        <a:effectLst/>
      </p:bgPr>
    </p:bg>
    <p:spTree>
      <p:nvGrpSpPr>
        <p:cNvPr id="1" name=""/>
        <p:cNvGrpSpPr/>
        <p:nvPr/>
      </p:nvGrpSpPr>
      <p:grpSpPr>
        <a:xfrm>
          <a:off x="0" y="0"/>
          <a:ext cx="0" cy="0"/>
          <a:chOff x="0" y="0"/>
          <a:chExt cx="0" cy="0"/>
        </a:xfrm>
      </p:grpSpPr>
      <p:pic>
        <p:nvPicPr>
          <p:cNvPr id="6" name="Picture 5" descr="A picture containing table, computer, sitting, mouse&#10;&#10;Description automatically generated">
            <a:extLst>
              <a:ext uri="{FF2B5EF4-FFF2-40B4-BE49-F238E27FC236}">
                <a16:creationId xmlns:a16="http://schemas.microsoft.com/office/drawing/2014/main" id="{8C33BA08-A496-984D-AA48-BD08F4A43F90}"/>
              </a:ext>
            </a:extLst>
          </p:cNvPr>
          <p:cNvPicPr>
            <a:picLocks noChangeAspect="1"/>
          </p:cNvPicPr>
          <p:nvPr userDrawn="1"/>
        </p:nvPicPr>
        <p:blipFill rotWithShape="1">
          <a:blip r:embed="rId2"/>
          <a:srcRect l="20167" b="12583"/>
          <a:stretch/>
        </p:blipFill>
        <p:spPr>
          <a:xfrm>
            <a:off x="0" y="2697231"/>
            <a:ext cx="9733214" cy="4160769"/>
          </a:xfrm>
          <a:prstGeom prst="rect">
            <a:avLst/>
          </a:prstGeom>
        </p:spPr>
      </p:pic>
      <p:sp>
        <p:nvSpPr>
          <p:cNvPr id="2" name="Title 1">
            <a:extLst>
              <a:ext uri="{FF2B5EF4-FFF2-40B4-BE49-F238E27FC236}">
                <a16:creationId xmlns:a16="http://schemas.microsoft.com/office/drawing/2014/main" id="{D3CA88B7-8B47-3243-AEE4-8C583E131935}"/>
              </a:ext>
            </a:extLst>
          </p:cNvPr>
          <p:cNvSpPr>
            <a:spLocks noGrp="1"/>
          </p:cNvSpPr>
          <p:nvPr>
            <p:ph type="title"/>
          </p:nvPr>
        </p:nvSpPr>
        <p:spPr>
          <a:xfrm>
            <a:off x="838200" y="2766218"/>
            <a:ext cx="10515600" cy="1325563"/>
          </a:xfrm>
        </p:spPr>
        <p:txBody>
          <a:bodyPr anchor="ctr"/>
          <a:lstStyle>
            <a:lvl1pPr algn="ctr">
              <a:defRPr>
                <a:solidFill>
                  <a:schemeClr val="bg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32E9C831-7114-FA41-926F-FDE99DCA6E36}"/>
              </a:ext>
            </a:extLst>
          </p:cNvPr>
          <p:cNvSpPr>
            <a:spLocks noGrp="1"/>
          </p:cNvSpPr>
          <p:nvPr>
            <p:ph type="dt" sz="half" idx="10"/>
          </p:nvPr>
        </p:nvSpPr>
        <p:spPr/>
        <p:txBody>
          <a:bodyPr/>
          <a:lstStyle/>
          <a:p>
            <a:fld id="{1DC9149C-ABDE-F648-936B-5F458D27B9CE}" type="datetime1">
              <a:rPr lang="en-US" smtClean="0"/>
              <a:t>3/31/2021</a:t>
            </a:fld>
            <a:endParaRPr lang="en-US" dirty="0"/>
          </a:p>
        </p:txBody>
      </p:sp>
      <p:sp>
        <p:nvSpPr>
          <p:cNvPr id="4" name="Footer Placeholder 3">
            <a:extLst>
              <a:ext uri="{FF2B5EF4-FFF2-40B4-BE49-F238E27FC236}">
                <a16:creationId xmlns:a16="http://schemas.microsoft.com/office/drawing/2014/main" id="{490D730A-7DAE-1B4C-ADB8-0E2F6823612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F12D0221-D1E1-1B4F-8C86-13B7790D6567}"/>
              </a:ext>
            </a:extLst>
          </p:cNvPr>
          <p:cNvSpPr>
            <a:spLocks noGrp="1"/>
          </p:cNvSpPr>
          <p:nvPr>
            <p:ph type="sldNum" sz="quarter" idx="12"/>
          </p:nvPr>
        </p:nvSpPr>
        <p:spPr/>
        <p:txBody>
          <a:bodyPr/>
          <a:lstStyle/>
          <a:p>
            <a:fld id="{1941824E-01BF-F644-8256-A1B1ABEA9AD9}" type="slidenum">
              <a:rPr lang="en-US" smtClean="0"/>
              <a:t>‹#›</a:t>
            </a:fld>
            <a:endParaRPr lang="en-US" dirty="0"/>
          </a:p>
        </p:txBody>
      </p:sp>
    </p:spTree>
    <p:extLst>
      <p:ext uri="{BB962C8B-B14F-4D97-AF65-F5344CB8AC3E}">
        <p14:creationId xmlns:p14="http://schemas.microsoft.com/office/powerpoint/2010/main" val="38996013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Chapter Break_Blue_Family">
    <p:bg>
      <p:bgPr>
        <a:solidFill>
          <a:srgbClr val="00A9E0"/>
        </a:solidFill>
        <a:effectLst/>
      </p:bgPr>
    </p:bg>
    <p:spTree>
      <p:nvGrpSpPr>
        <p:cNvPr id="1" name=""/>
        <p:cNvGrpSpPr/>
        <p:nvPr/>
      </p:nvGrpSpPr>
      <p:grpSpPr>
        <a:xfrm>
          <a:off x="0" y="0"/>
          <a:ext cx="0" cy="0"/>
          <a:chOff x="0" y="0"/>
          <a:chExt cx="0" cy="0"/>
        </a:xfrm>
      </p:grpSpPr>
      <p:pic>
        <p:nvPicPr>
          <p:cNvPr id="9" name="Picture 8" descr="A picture containing table, computer, sitting, mouse&#10;&#10;Description automatically generated">
            <a:extLst>
              <a:ext uri="{FF2B5EF4-FFF2-40B4-BE49-F238E27FC236}">
                <a16:creationId xmlns:a16="http://schemas.microsoft.com/office/drawing/2014/main" id="{A2764C30-9D41-9949-9ABD-79DB38584C12}"/>
              </a:ext>
            </a:extLst>
          </p:cNvPr>
          <p:cNvPicPr>
            <a:picLocks noChangeAspect="1"/>
          </p:cNvPicPr>
          <p:nvPr userDrawn="1"/>
        </p:nvPicPr>
        <p:blipFill rotWithShape="1">
          <a:blip r:embed="rId2"/>
          <a:srcRect l="20167" b="12583"/>
          <a:stretch/>
        </p:blipFill>
        <p:spPr>
          <a:xfrm>
            <a:off x="0" y="2697231"/>
            <a:ext cx="9733214" cy="4160769"/>
          </a:xfrm>
          <a:prstGeom prst="rect">
            <a:avLst/>
          </a:prstGeom>
        </p:spPr>
      </p:pic>
      <p:sp>
        <p:nvSpPr>
          <p:cNvPr id="2" name="Title 1">
            <a:extLst>
              <a:ext uri="{FF2B5EF4-FFF2-40B4-BE49-F238E27FC236}">
                <a16:creationId xmlns:a16="http://schemas.microsoft.com/office/drawing/2014/main" id="{D3CA88B7-8B47-3243-AEE4-8C583E131935}"/>
              </a:ext>
            </a:extLst>
          </p:cNvPr>
          <p:cNvSpPr>
            <a:spLocks noGrp="1"/>
          </p:cNvSpPr>
          <p:nvPr>
            <p:ph type="title"/>
          </p:nvPr>
        </p:nvSpPr>
        <p:spPr>
          <a:xfrm>
            <a:off x="838200" y="2766218"/>
            <a:ext cx="4377267" cy="1325563"/>
          </a:xfrm>
        </p:spPr>
        <p:txBody>
          <a:bodyPr anchor="ctr"/>
          <a:lstStyle>
            <a:lvl1pPr algn="ctr">
              <a:defRPr>
                <a:solidFill>
                  <a:schemeClr val="bg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32E9C831-7114-FA41-926F-FDE99DCA6E36}"/>
              </a:ext>
            </a:extLst>
          </p:cNvPr>
          <p:cNvSpPr>
            <a:spLocks noGrp="1"/>
          </p:cNvSpPr>
          <p:nvPr>
            <p:ph type="dt" sz="half" idx="10"/>
          </p:nvPr>
        </p:nvSpPr>
        <p:spPr/>
        <p:txBody>
          <a:bodyPr/>
          <a:lstStyle/>
          <a:p>
            <a:fld id="{1DC9149C-ABDE-F648-936B-5F458D27B9CE}" type="datetime1">
              <a:rPr lang="en-US" smtClean="0"/>
              <a:t>3/31/2021</a:t>
            </a:fld>
            <a:endParaRPr lang="en-US" dirty="0"/>
          </a:p>
        </p:txBody>
      </p:sp>
      <p:sp>
        <p:nvSpPr>
          <p:cNvPr id="4" name="Footer Placeholder 3">
            <a:extLst>
              <a:ext uri="{FF2B5EF4-FFF2-40B4-BE49-F238E27FC236}">
                <a16:creationId xmlns:a16="http://schemas.microsoft.com/office/drawing/2014/main" id="{490D730A-7DAE-1B4C-ADB8-0E2F6823612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F12D0221-D1E1-1B4F-8C86-13B7790D6567}"/>
              </a:ext>
            </a:extLst>
          </p:cNvPr>
          <p:cNvSpPr>
            <a:spLocks noGrp="1"/>
          </p:cNvSpPr>
          <p:nvPr>
            <p:ph type="sldNum" sz="quarter" idx="12"/>
          </p:nvPr>
        </p:nvSpPr>
        <p:spPr/>
        <p:txBody>
          <a:bodyPr/>
          <a:lstStyle/>
          <a:p>
            <a:fld id="{1941824E-01BF-F644-8256-A1B1ABEA9AD9}" type="slidenum">
              <a:rPr lang="en-US" smtClean="0"/>
              <a:t>‹#›</a:t>
            </a:fld>
            <a:endParaRPr lang="en-US" dirty="0"/>
          </a:p>
        </p:txBody>
      </p:sp>
    </p:spTree>
    <p:extLst>
      <p:ext uri="{BB962C8B-B14F-4D97-AF65-F5344CB8AC3E}">
        <p14:creationId xmlns:p14="http://schemas.microsoft.com/office/powerpoint/2010/main" val="1870989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hapBreak_BLU">
    <p:bg>
      <p:bgPr>
        <a:solidFill>
          <a:srgbClr val="00A9E0"/>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2E9C831-7114-FA41-926F-FDE99DCA6E36}"/>
              </a:ext>
            </a:extLst>
          </p:cNvPr>
          <p:cNvSpPr>
            <a:spLocks noGrp="1"/>
          </p:cNvSpPr>
          <p:nvPr>
            <p:ph type="dt" sz="half" idx="10"/>
          </p:nvPr>
        </p:nvSpPr>
        <p:spPr/>
        <p:txBody>
          <a:bodyPr/>
          <a:lstStyle/>
          <a:p>
            <a:fld id="{1DC9149C-ABDE-F648-936B-5F458D27B9CE}" type="datetime1">
              <a:rPr lang="en-US" smtClean="0"/>
              <a:t>3/31/2021</a:t>
            </a:fld>
            <a:endParaRPr lang="en-US" dirty="0"/>
          </a:p>
        </p:txBody>
      </p:sp>
      <p:sp>
        <p:nvSpPr>
          <p:cNvPr id="4" name="Footer Placeholder 3">
            <a:extLst>
              <a:ext uri="{FF2B5EF4-FFF2-40B4-BE49-F238E27FC236}">
                <a16:creationId xmlns:a16="http://schemas.microsoft.com/office/drawing/2014/main" id="{490D730A-7DAE-1B4C-ADB8-0E2F6823612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F12D0221-D1E1-1B4F-8C86-13B7790D6567}"/>
              </a:ext>
            </a:extLst>
          </p:cNvPr>
          <p:cNvSpPr>
            <a:spLocks noGrp="1"/>
          </p:cNvSpPr>
          <p:nvPr>
            <p:ph type="sldNum" sz="quarter" idx="12"/>
          </p:nvPr>
        </p:nvSpPr>
        <p:spPr/>
        <p:txBody>
          <a:bodyPr/>
          <a:lstStyle/>
          <a:p>
            <a:fld id="{1941824E-01BF-F644-8256-A1B1ABEA9AD9}" type="slidenum">
              <a:rPr lang="en-US" smtClean="0"/>
              <a:t>‹#›</a:t>
            </a:fld>
            <a:endParaRPr lang="en-US" dirty="0"/>
          </a:p>
        </p:txBody>
      </p:sp>
    </p:spTree>
    <p:extLst>
      <p:ext uri="{BB962C8B-B14F-4D97-AF65-F5344CB8AC3E}">
        <p14:creationId xmlns:p14="http://schemas.microsoft.com/office/powerpoint/2010/main" val="3328555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2_Blank">
    <p:bg>
      <p:bgPr>
        <a:solidFill>
          <a:srgbClr val="00A9E0"/>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p:txBody>
          <a:bodyPr/>
          <a:lstStyle/>
          <a:p>
            <a:fld id="{D199A5DA-04C0-D645-898A-7899744F03CB}" type="datetime1">
              <a:rPr lang="en-US" smtClean="0"/>
              <a:t>3/31/2021</a:t>
            </a:fld>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pic>
        <p:nvPicPr>
          <p:cNvPr id="5" name="Picture 4" descr="A picture containing table, computer, sitting, mouse&#10;&#10;Description automatically generated">
            <a:extLst>
              <a:ext uri="{FF2B5EF4-FFF2-40B4-BE49-F238E27FC236}">
                <a16:creationId xmlns:a16="http://schemas.microsoft.com/office/drawing/2014/main" id="{A1C28C91-9EDF-CB47-ACBF-4D73F0216C93}"/>
              </a:ext>
            </a:extLst>
          </p:cNvPr>
          <p:cNvPicPr>
            <a:picLocks noChangeAspect="1"/>
          </p:cNvPicPr>
          <p:nvPr userDrawn="1"/>
        </p:nvPicPr>
        <p:blipFill rotWithShape="1">
          <a:blip r:embed="rId2"/>
          <a:srcRect l="12992" b="20617"/>
          <a:stretch/>
        </p:blipFill>
        <p:spPr>
          <a:xfrm>
            <a:off x="-1" y="3079664"/>
            <a:ext cx="10608069" cy="3778336"/>
          </a:xfrm>
          <a:prstGeom prst="rect">
            <a:avLst/>
          </a:prstGeom>
        </p:spPr>
      </p:pic>
    </p:spTree>
    <p:extLst>
      <p:ext uri="{BB962C8B-B14F-4D97-AF65-F5344CB8AC3E}">
        <p14:creationId xmlns:p14="http://schemas.microsoft.com/office/powerpoint/2010/main" val="1508374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contnet - deco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16AF9C-FB58-C248-A6B1-3746877420D3}"/>
              </a:ext>
            </a:extLst>
          </p:cNvPr>
          <p:cNvPicPr>
            <a:picLocks noChangeAspect="1"/>
          </p:cNvPicPr>
          <p:nvPr userDrawn="1"/>
        </p:nvPicPr>
        <p:blipFill rotWithShape="1">
          <a:blip r:embed="rId2"/>
          <a:srcRect l="7567" t="18732" r="4134" b="17039"/>
          <a:stretch/>
        </p:blipFill>
        <p:spPr>
          <a:xfrm rot="10800000" flipV="1">
            <a:off x="-2" y="0"/>
            <a:ext cx="12192001" cy="6925732"/>
          </a:xfrm>
          <a:prstGeom prst="rect">
            <a:avLst/>
          </a:prstGeom>
        </p:spPr>
      </p:pic>
      <p:sp>
        <p:nvSpPr>
          <p:cNvPr id="6" name="Rectangle 5">
            <a:extLst>
              <a:ext uri="{FF2B5EF4-FFF2-40B4-BE49-F238E27FC236}">
                <a16:creationId xmlns:a16="http://schemas.microsoft.com/office/drawing/2014/main" id="{927C7AF2-1F82-914C-85A6-A7958840C085}"/>
              </a:ext>
            </a:extLst>
          </p:cNvPr>
          <p:cNvSpPr/>
          <p:nvPr userDrawn="1"/>
        </p:nvSpPr>
        <p:spPr>
          <a:xfrm>
            <a:off x="518158" y="426402"/>
            <a:ext cx="11155680" cy="6072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p:txBody>
          <a:bodyPr/>
          <a:lstStyle/>
          <a:p>
            <a:fld id="{C22F059C-D428-7E42-8D04-BDA2AABB60BA}" type="datetime1">
              <a:rPr lang="en-US" smtClean="0"/>
              <a:t>3/31/2021</a:t>
            </a:fld>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spTree>
    <p:extLst>
      <p:ext uri="{BB962C8B-B14F-4D97-AF65-F5344CB8AC3E}">
        <p14:creationId xmlns:p14="http://schemas.microsoft.com/office/powerpoint/2010/main" val="36599912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content small - deco 2">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p:txBody>
          <a:bodyPr/>
          <a:lstStyle/>
          <a:p>
            <a:fld id="{C22F059C-D428-7E42-8D04-BDA2AABB60BA}" type="datetime1">
              <a:rPr lang="en-US" smtClean="0"/>
              <a:t>3/31/2021</a:t>
            </a:fld>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pic>
        <p:nvPicPr>
          <p:cNvPr id="5" name="Picture 4">
            <a:extLst>
              <a:ext uri="{FF2B5EF4-FFF2-40B4-BE49-F238E27FC236}">
                <a16:creationId xmlns:a16="http://schemas.microsoft.com/office/drawing/2014/main" id="{1FE8F8D8-1E8C-EC4C-BEE1-B2F316EABF7E}"/>
              </a:ext>
            </a:extLst>
          </p:cNvPr>
          <p:cNvPicPr>
            <a:picLocks noChangeAspect="1"/>
          </p:cNvPicPr>
          <p:nvPr userDrawn="1"/>
        </p:nvPicPr>
        <p:blipFill rotWithShape="1">
          <a:blip r:embed="rId2"/>
          <a:srcRect l="-20253" t="-1768" r="-25937" b="-4572"/>
          <a:stretch/>
        </p:blipFill>
        <p:spPr>
          <a:xfrm rot="10800000" flipV="1">
            <a:off x="-3" y="-1"/>
            <a:ext cx="12192002" cy="6925733"/>
          </a:xfrm>
          <a:prstGeom prst="rect">
            <a:avLst/>
          </a:prstGeom>
        </p:spPr>
      </p:pic>
      <p:sp>
        <p:nvSpPr>
          <p:cNvPr id="6" name="Rectangle 5">
            <a:extLst>
              <a:ext uri="{FF2B5EF4-FFF2-40B4-BE49-F238E27FC236}">
                <a16:creationId xmlns:a16="http://schemas.microsoft.com/office/drawing/2014/main" id="{7A47BD6F-56FC-4648-966F-83AB46761EE3}"/>
              </a:ext>
            </a:extLst>
          </p:cNvPr>
          <p:cNvSpPr/>
          <p:nvPr userDrawn="1"/>
        </p:nvSpPr>
        <p:spPr>
          <a:xfrm>
            <a:off x="2705100" y="642302"/>
            <a:ext cx="6781796" cy="5496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962273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decorative Top Righ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p:txBody>
          <a:bodyPr/>
          <a:lstStyle/>
          <a:p>
            <a:fld id="{C22F059C-D428-7E42-8D04-BDA2AABB60BA}" type="datetime1">
              <a:rPr lang="en-US" smtClean="0"/>
              <a:t>3/31/2021</a:t>
            </a:fld>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pic>
        <p:nvPicPr>
          <p:cNvPr id="8" name="Picture 7">
            <a:extLst>
              <a:ext uri="{FF2B5EF4-FFF2-40B4-BE49-F238E27FC236}">
                <a16:creationId xmlns:a16="http://schemas.microsoft.com/office/drawing/2014/main" id="{1FEFB070-7D56-C04F-BCDE-D5320C92A688}"/>
              </a:ext>
            </a:extLst>
          </p:cNvPr>
          <p:cNvPicPr>
            <a:picLocks noChangeAspect="1"/>
          </p:cNvPicPr>
          <p:nvPr userDrawn="1"/>
        </p:nvPicPr>
        <p:blipFill>
          <a:blip r:embed="rId2"/>
          <a:stretch>
            <a:fillRect/>
          </a:stretch>
        </p:blipFill>
        <p:spPr>
          <a:xfrm>
            <a:off x="4537817" y="-1215482"/>
            <a:ext cx="12192000" cy="2965073"/>
          </a:xfrm>
          <a:prstGeom prst="rect">
            <a:avLst/>
          </a:prstGeom>
        </p:spPr>
      </p:pic>
    </p:spTree>
    <p:extLst>
      <p:ext uri="{BB962C8B-B14F-4D97-AF65-F5344CB8AC3E}">
        <p14:creationId xmlns:p14="http://schemas.microsoft.com/office/powerpoint/2010/main" val="27226673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occ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751CFB-B0B5-7249-B691-418266BE9196}"/>
              </a:ext>
            </a:extLst>
          </p:cNvPr>
          <p:cNvSpPr>
            <a:spLocks noGrp="1"/>
          </p:cNvSpPr>
          <p:nvPr>
            <p:ph type="dt" sz="half" idx="10"/>
          </p:nvPr>
        </p:nvSpPr>
        <p:spPr/>
        <p:txBody>
          <a:bodyPr/>
          <a:lstStyle/>
          <a:p>
            <a:fld id="{E2B50643-A234-A94D-B2E5-A29A37C588B7}" type="datetime1">
              <a:rPr lang="en-US" smtClean="0"/>
              <a:t>3/31/2021</a:t>
            </a:fld>
            <a:endParaRPr lang="en-US" dirty="0"/>
          </a:p>
        </p:txBody>
      </p:sp>
      <p:sp>
        <p:nvSpPr>
          <p:cNvPr id="5" name="Footer Placeholder 4">
            <a:extLst>
              <a:ext uri="{FF2B5EF4-FFF2-40B4-BE49-F238E27FC236}">
                <a16:creationId xmlns:a16="http://schemas.microsoft.com/office/drawing/2014/main" id="{CE7BC3FA-7BFC-004C-BA18-560A522D700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F427E56B-B0F2-FF4B-8B8A-65F74CDFFD45}"/>
              </a:ext>
            </a:extLst>
          </p:cNvPr>
          <p:cNvSpPr>
            <a:spLocks noGrp="1"/>
          </p:cNvSpPr>
          <p:nvPr>
            <p:ph type="sldNum" sz="quarter" idx="12"/>
          </p:nvPr>
        </p:nvSpPr>
        <p:spPr/>
        <p:txBody>
          <a:bodyPr/>
          <a:lstStyle/>
          <a:p>
            <a:fld id="{1941824E-01BF-F644-8256-A1B1ABEA9AD9}" type="slidenum">
              <a:rPr lang="en-US" smtClean="0"/>
              <a:t>‹#›</a:t>
            </a:fld>
            <a:endParaRPr lang="en-US" dirty="0"/>
          </a:p>
        </p:txBody>
      </p:sp>
      <p:sp>
        <p:nvSpPr>
          <p:cNvPr id="9" name="Title 1">
            <a:extLst>
              <a:ext uri="{FF2B5EF4-FFF2-40B4-BE49-F238E27FC236}">
                <a16:creationId xmlns:a16="http://schemas.microsoft.com/office/drawing/2014/main" id="{95054798-5F7F-F148-BC0B-D956795F00D9}"/>
              </a:ext>
            </a:extLst>
          </p:cNvPr>
          <p:cNvSpPr>
            <a:spLocks noGrp="1"/>
          </p:cNvSpPr>
          <p:nvPr>
            <p:ph type="title"/>
          </p:nvPr>
        </p:nvSpPr>
        <p:spPr>
          <a:xfrm>
            <a:off x="358588" y="514212"/>
            <a:ext cx="8228821" cy="1325563"/>
          </a:xfrm>
        </p:spPr>
        <p:txBody>
          <a:bodyPr/>
          <a:lstStyle>
            <a:lvl1pPr>
              <a:defRPr>
                <a:solidFill>
                  <a:srgbClr val="00A9E0"/>
                </a:solidFill>
              </a:defRPr>
            </a:lvl1pPr>
          </a:lstStyle>
          <a:p>
            <a:r>
              <a:rPr lang="en-US" dirty="0"/>
              <a:t>Click to edit Master title style</a:t>
            </a:r>
          </a:p>
        </p:txBody>
      </p:sp>
      <p:pic>
        <p:nvPicPr>
          <p:cNvPr id="12" name="Picture 11">
            <a:extLst>
              <a:ext uri="{FF2B5EF4-FFF2-40B4-BE49-F238E27FC236}">
                <a16:creationId xmlns:a16="http://schemas.microsoft.com/office/drawing/2014/main" id="{7217D1A2-FD84-994E-8D6F-5F7911AE216D}"/>
              </a:ext>
            </a:extLst>
          </p:cNvPr>
          <p:cNvPicPr>
            <a:picLocks noChangeAspect="1"/>
          </p:cNvPicPr>
          <p:nvPr userDrawn="1"/>
        </p:nvPicPr>
        <p:blipFill>
          <a:blip r:embed="rId2"/>
          <a:stretch>
            <a:fillRect/>
          </a:stretch>
        </p:blipFill>
        <p:spPr>
          <a:xfrm>
            <a:off x="4537817" y="-1242635"/>
            <a:ext cx="12192000" cy="2965073"/>
          </a:xfrm>
          <a:prstGeom prst="rect">
            <a:avLst/>
          </a:prstGeom>
        </p:spPr>
      </p:pic>
    </p:spTree>
    <p:extLst>
      <p:ext uri="{BB962C8B-B14F-4D97-AF65-F5344CB8AC3E}">
        <p14:creationId xmlns:p14="http://schemas.microsoft.com/office/powerpoint/2010/main" val="165053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 1">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751CFB-B0B5-7249-B691-418266BE9196}"/>
              </a:ext>
            </a:extLst>
          </p:cNvPr>
          <p:cNvSpPr>
            <a:spLocks noGrp="1"/>
          </p:cNvSpPr>
          <p:nvPr>
            <p:ph type="dt" sz="half" idx="10"/>
          </p:nvPr>
        </p:nvSpPr>
        <p:spPr/>
        <p:txBody>
          <a:bodyPr/>
          <a:lstStyle/>
          <a:p>
            <a:fld id="{E2B50643-A234-A94D-B2E5-A29A37C588B7}" type="datetime1">
              <a:rPr lang="en-US" smtClean="0"/>
              <a:t>3/31/2021</a:t>
            </a:fld>
            <a:endParaRPr lang="en-US" dirty="0"/>
          </a:p>
        </p:txBody>
      </p:sp>
      <p:sp>
        <p:nvSpPr>
          <p:cNvPr id="5" name="Footer Placeholder 4">
            <a:extLst>
              <a:ext uri="{FF2B5EF4-FFF2-40B4-BE49-F238E27FC236}">
                <a16:creationId xmlns:a16="http://schemas.microsoft.com/office/drawing/2014/main" id="{CE7BC3FA-7BFC-004C-BA18-560A522D700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F427E56B-B0F2-FF4B-8B8A-65F74CDFFD45}"/>
              </a:ext>
            </a:extLst>
          </p:cNvPr>
          <p:cNvSpPr>
            <a:spLocks noGrp="1"/>
          </p:cNvSpPr>
          <p:nvPr>
            <p:ph type="sldNum" sz="quarter" idx="12"/>
          </p:nvPr>
        </p:nvSpPr>
        <p:spPr/>
        <p:txBody>
          <a:bodyPr/>
          <a:lstStyle/>
          <a:p>
            <a:fld id="{1941824E-01BF-F644-8256-A1B1ABEA9AD9}" type="slidenum">
              <a:rPr lang="en-US" smtClean="0"/>
              <a:t>‹#›</a:t>
            </a:fld>
            <a:endParaRPr lang="en-US" dirty="0"/>
          </a:p>
        </p:txBody>
      </p:sp>
      <p:sp>
        <p:nvSpPr>
          <p:cNvPr id="9" name="Title 1">
            <a:extLst>
              <a:ext uri="{FF2B5EF4-FFF2-40B4-BE49-F238E27FC236}">
                <a16:creationId xmlns:a16="http://schemas.microsoft.com/office/drawing/2014/main" id="{95054798-5F7F-F148-BC0B-D956795F00D9}"/>
              </a:ext>
            </a:extLst>
          </p:cNvPr>
          <p:cNvSpPr>
            <a:spLocks noGrp="1"/>
          </p:cNvSpPr>
          <p:nvPr>
            <p:ph type="title"/>
          </p:nvPr>
        </p:nvSpPr>
        <p:spPr>
          <a:xfrm>
            <a:off x="358588" y="514212"/>
            <a:ext cx="8228821" cy="1325563"/>
          </a:xfrm>
        </p:spPr>
        <p:txBody>
          <a:bodyPr/>
          <a:lstStyle>
            <a:lvl1pPr>
              <a:defRPr>
                <a:solidFill>
                  <a:srgbClr val="00A9E0"/>
                </a:solidFill>
              </a:defRPr>
            </a:lvl1pPr>
          </a:lstStyle>
          <a:p>
            <a:r>
              <a:rPr lang="en-US" dirty="0"/>
              <a:t>Click to edit Master title style</a:t>
            </a:r>
          </a:p>
        </p:txBody>
      </p:sp>
    </p:spTree>
    <p:extLst>
      <p:ext uri="{BB962C8B-B14F-4D97-AF65-F5344CB8AC3E}">
        <p14:creationId xmlns:p14="http://schemas.microsoft.com/office/powerpoint/2010/main" val="1706194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Family Art Left Top">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p:txBody>
          <a:bodyPr/>
          <a:lstStyle/>
          <a:p>
            <a:fld id="{C22F059C-D428-7E42-8D04-BDA2AABB60BA}" type="datetime1">
              <a:rPr lang="en-US" smtClean="0"/>
              <a:t>3/31/2021</a:t>
            </a:fld>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pic>
        <p:nvPicPr>
          <p:cNvPr id="11" name="Picture 10">
            <a:extLst>
              <a:ext uri="{FF2B5EF4-FFF2-40B4-BE49-F238E27FC236}">
                <a16:creationId xmlns:a16="http://schemas.microsoft.com/office/drawing/2014/main" id="{8893E063-9FDA-BB44-9DB4-A8E1003F2CFB}"/>
              </a:ext>
            </a:extLst>
          </p:cNvPr>
          <p:cNvPicPr>
            <a:picLocks noChangeAspect="1"/>
          </p:cNvPicPr>
          <p:nvPr userDrawn="1"/>
        </p:nvPicPr>
        <p:blipFill>
          <a:blip r:embed="rId2"/>
          <a:stretch>
            <a:fillRect/>
          </a:stretch>
        </p:blipFill>
        <p:spPr>
          <a:xfrm>
            <a:off x="-119909" y="-78922"/>
            <a:ext cx="1310495" cy="2363470"/>
          </a:xfrm>
          <a:prstGeom prst="rect">
            <a:avLst/>
          </a:prstGeom>
        </p:spPr>
      </p:pic>
    </p:spTree>
    <p:extLst>
      <p:ext uri="{BB962C8B-B14F-4D97-AF65-F5344CB8AC3E}">
        <p14:creationId xmlns:p14="http://schemas.microsoft.com/office/powerpoint/2010/main" val="25703035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Fishing_Ar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p:txBody>
          <a:bodyPr/>
          <a:lstStyle/>
          <a:p>
            <a:fld id="{C22F059C-D428-7E42-8D04-BDA2AABB60BA}" type="datetime1">
              <a:rPr lang="en-US" smtClean="0"/>
              <a:t>3/31/2021</a:t>
            </a:fld>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pic>
        <p:nvPicPr>
          <p:cNvPr id="9" name="Picture 8">
            <a:extLst>
              <a:ext uri="{FF2B5EF4-FFF2-40B4-BE49-F238E27FC236}">
                <a16:creationId xmlns:a16="http://schemas.microsoft.com/office/drawing/2014/main" id="{19ADBB31-0E42-3A47-B39B-7925E557A1C2}"/>
              </a:ext>
            </a:extLst>
          </p:cNvPr>
          <p:cNvPicPr>
            <a:picLocks noChangeAspect="1"/>
          </p:cNvPicPr>
          <p:nvPr userDrawn="1"/>
        </p:nvPicPr>
        <p:blipFill>
          <a:blip r:embed="rId2"/>
          <a:stretch>
            <a:fillRect/>
          </a:stretch>
        </p:blipFill>
        <p:spPr>
          <a:xfrm>
            <a:off x="4537817" y="-1215482"/>
            <a:ext cx="12192000" cy="2965073"/>
          </a:xfrm>
          <a:prstGeom prst="rect">
            <a:avLst/>
          </a:prstGeom>
        </p:spPr>
      </p:pic>
    </p:spTree>
    <p:extLst>
      <p:ext uri="{BB962C8B-B14F-4D97-AF65-F5344CB8AC3E}">
        <p14:creationId xmlns:p14="http://schemas.microsoft.com/office/powerpoint/2010/main" val="14321549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s_Grid_Ar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p:txBody>
          <a:bodyPr/>
          <a:lstStyle/>
          <a:p>
            <a:fld id="{C22F059C-D428-7E42-8D04-BDA2AABB60BA}" type="datetime1">
              <a:rPr lang="en-US" smtClean="0"/>
              <a:t>3/31/2021</a:t>
            </a:fld>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sp>
        <p:nvSpPr>
          <p:cNvPr id="7" name="Picture Placeholder 6">
            <a:extLst>
              <a:ext uri="{FF2B5EF4-FFF2-40B4-BE49-F238E27FC236}">
                <a16:creationId xmlns:a16="http://schemas.microsoft.com/office/drawing/2014/main" id="{E9D7E7EA-43D8-024C-9AEC-2E6B9DCC8B4A}"/>
              </a:ext>
            </a:extLst>
          </p:cNvPr>
          <p:cNvSpPr>
            <a:spLocks noGrp="1"/>
          </p:cNvSpPr>
          <p:nvPr>
            <p:ph type="pic" sz="quarter" idx="13"/>
          </p:nvPr>
        </p:nvSpPr>
        <p:spPr>
          <a:xfrm>
            <a:off x="9771063" y="0"/>
            <a:ext cx="2420937" cy="3157538"/>
          </a:xfrm>
        </p:spPr>
        <p:txBody>
          <a:bodyPr/>
          <a:lstStyle/>
          <a:p>
            <a:endParaRPr lang="en-US" dirty="0"/>
          </a:p>
        </p:txBody>
      </p:sp>
      <p:sp>
        <p:nvSpPr>
          <p:cNvPr id="8" name="Picture Placeholder 6">
            <a:extLst>
              <a:ext uri="{FF2B5EF4-FFF2-40B4-BE49-F238E27FC236}">
                <a16:creationId xmlns:a16="http://schemas.microsoft.com/office/drawing/2014/main" id="{FD75B455-FABF-0949-8EFE-B76247D2919E}"/>
              </a:ext>
            </a:extLst>
          </p:cNvPr>
          <p:cNvSpPr>
            <a:spLocks noGrp="1"/>
          </p:cNvSpPr>
          <p:nvPr>
            <p:ph type="pic" sz="quarter" idx="14"/>
          </p:nvPr>
        </p:nvSpPr>
        <p:spPr>
          <a:xfrm>
            <a:off x="9771063" y="3211032"/>
            <a:ext cx="2420937" cy="3646968"/>
          </a:xfrm>
        </p:spPr>
        <p:txBody>
          <a:bodyPr/>
          <a:lstStyle/>
          <a:p>
            <a:endParaRPr lang="en-US" dirty="0"/>
          </a:p>
        </p:txBody>
      </p:sp>
      <p:sp>
        <p:nvSpPr>
          <p:cNvPr id="9" name="Picture Placeholder 6">
            <a:extLst>
              <a:ext uri="{FF2B5EF4-FFF2-40B4-BE49-F238E27FC236}">
                <a16:creationId xmlns:a16="http://schemas.microsoft.com/office/drawing/2014/main" id="{BD385352-601B-004F-A695-120DDD9BA8BD}"/>
              </a:ext>
            </a:extLst>
          </p:cNvPr>
          <p:cNvSpPr>
            <a:spLocks noGrp="1"/>
          </p:cNvSpPr>
          <p:nvPr>
            <p:ph type="pic" sz="quarter" idx="15"/>
          </p:nvPr>
        </p:nvSpPr>
        <p:spPr>
          <a:xfrm>
            <a:off x="7040880" y="0"/>
            <a:ext cx="2695303" cy="3592286"/>
          </a:xfrm>
        </p:spPr>
        <p:txBody>
          <a:bodyPr/>
          <a:lstStyle/>
          <a:p>
            <a:endParaRPr lang="en-US" dirty="0"/>
          </a:p>
        </p:txBody>
      </p:sp>
      <p:sp>
        <p:nvSpPr>
          <p:cNvPr id="10" name="Picture Placeholder 6">
            <a:extLst>
              <a:ext uri="{FF2B5EF4-FFF2-40B4-BE49-F238E27FC236}">
                <a16:creationId xmlns:a16="http://schemas.microsoft.com/office/drawing/2014/main" id="{8910E829-F359-2845-91DC-EC2B68FAFAD4}"/>
              </a:ext>
            </a:extLst>
          </p:cNvPr>
          <p:cNvSpPr>
            <a:spLocks noGrp="1"/>
          </p:cNvSpPr>
          <p:nvPr>
            <p:ph type="pic" sz="quarter" idx="16"/>
          </p:nvPr>
        </p:nvSpPr>
        <p:spPr>
          <a:xfrm>
            <a:off x="7040880" y="3631475"/>
            <a:ext cx="2695303" cy="3319442"/>
          </a:xfrm>
        </p:spPr>
        <p:txBody>
          <a:bodyPr/>
          <a:lstStyle/>
          <a:p>
            <a:endParaRPr lang="en-US" dirty="0"/>
          </a:p>
        </p:txBody>
      </p:sp>
    </p:spTree>
    <p:extLst>
      <p:ext uri="{BB962C8B-B14F-4D97-AF65-F5344CB8AC3E}">
        <p14:creationId xmlns:p14="http://schemas.microsoft.com/office/powerpoint/2010/main" val="554238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_01">
    <p:bg>
      <p:bgPr>
        <a:solidFill>
          <a:schemeClr val="bg1"/>
        </a:solidFill>
        <a:effectLst/>
      </p:bgPr>
    </p:bg>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FB66D7BD-38A8-2E4D-99F3-E337B4C5963F}"/>
              </a:ext>
            </a:extLst>
          </p:cNvPr>
          <p:cNvSpPr>
            <a:spLocks noGrp="1"/>
          </p:cNvSpPr>
          <p:nvPr>
            <p:ph type="pic" sz="quarter" idx="15"/>
          </p:nvPr>
        </p:nvSpPr>
        <p:spPr>
          <a:xfrm>
            <a:off x="7721600" y="0"/>
            <a:ext cx="4470400" cy="6858000"/>
          </a:xfrm>
        </p:spPr>
        <p:txBody>
          <a:bodyPr/>
          <a:lstStyle/>
          <a:p>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sp>
        <p:nvSpPr>
          <p:cNvPr id="6" name="Title 1">
            <a:extLst>
              <a:ext uri="{FF2B5EF4-FFF2-40B4-BE49-F238E27FC236}">
                <a16:creationId xmlns:a16="http://schemas.microsoft.com/office/drawing/2014/main" id="{9F83894D-86FC-2F4E-A762-AD336B89F2CA}"/>
              </a:ext>
            </a:extLst>
          </p:cNvPr>
          <p:cNvSpPr>
            <a:spLocks noGrp="1"/>
          </p:cNvSpPr>
          <p:nvPr>
            <p:ph type="title" hasCustomPrompt="1"/>
          </p:nvPr>
        </p:nvSpPr>
        <p:spPr>
          <a:xfrm>
            <a:off x="401864" y="2597010"/>
            <a:ext cx="7187656" cy="1325563"/>
          </a:xfrm>
        </p:spPr>
        <p:txBody>
          <a:bodyPr anchor="b"/>
          <a:lstStyle>
            <a:lvl1pPr>
              <a:lnSpc>
                <a:spcPct val="70000"/>
              </a:lnSpc>
              <a:defRPr sz="4400">
                <a:solidFill>
                  <a:schemeClr val="tx1"/>
                </a:solidFill>
              </a:defRPr>
            </a:lvl1pPr>
          </a:lstStyle>
          <a:p>
            <a:r>
              <a:rPr lang="en-US" dirty="0"/>
              <a:t>Main Title text Goes Here</a:t>
            </a:r>
          </a:p>
        </p:txBody>
      </p:sp>
      <p:sp>
        <p:nvSpPr>
          <p:cNvPr id="11" name="Content Placeholder 2">
            <a:extLst>
              <a:ext uri="{FF2B5EF4-FFF2-40B4-BE49-F238E27FC236}">
                <a16:creationId xmlns:a16="http://schemas.microsoft.com/office/drawing/2014/main" id="{02B99AD5-77C6-EA42-B819-3833B2B8A6E0}"/>
              </a:ext>
            </a:extLst>
          </p:cNvPr>
          <p:cNvSpPr>
            <a:spLocks noGrp="1"/>
          </p:cNvSpPr>
          <p:nvPr>
            <p:ph idx="13" hasCustomPrompt="1"/>
          </p:nvPr>
        </p:nvSpPr>
        <p:spPr>
          <a:xfrm>
            <a:off x="401864" y="3935879"/>
            <a:ext cx="5921188" cy="447135"/>
          </a:xfrm>
        </p:spPr>
        <p:txBody>
          <a:bodyPr anchor="t"/>
          <a:lstStyle>
            <a:lvl1pPr marL="0" indent="0">
              <a:buNone/>
              <a:defRPr sz="3000" b="0" i="0">
                <a:solidFill>
                  <a:schemeClr val="tx1"/>
                </a:solidFill>
                <a:latin typeface="Arima Madurai ExtraLight" pitchFamily="2" charset="77"/>
                <a:cs typeface="Arima Madurai ExtraLight" pitchFamily="2" charset="77"/>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Subtitle Text Goes Here</a:t>
            </a:r>
          </a:p>
        </p:txBody>
      </p:sp>
      <p:sp>
        <p:nvSpPr>
          <p:cNvPr id="12" name="Content Placeholder 2">
            <a:extLst>
              <a:ext uri="{FF2B5EF4-FFF2-40B4-BE49-F238E27FC236}">
                <a16:creationId xmlns:a16="http://schemas.microsoft.com/office/drawing/2014/main" id="{FE2762D1-F5C5-A149-AB6C-DA6BC6F6D533}"/>
              </a:ext>
            </a:extLst>
          </p:cNvPr>
          <p:cNvSpPr>
            <a:spLocks noGrp="1"/>
          </p:cNvSpPr>
          <p:nvPr>
            <p:ph idx="14" hasCustomPrompt="1"/>
          </p:nvPr>
        </p:nvSpPr>
        <p:spPr>
          <a:xfrm>
            <a:off x="401864" y="5151309"/>
            <a:ext cx="5921188" cy="684392"/>
          </a:xfrm>
        </p:spPr>
        <p:txBody>
          <a:bodyPr anchor="t"/>
          <a:lstStyle>
            <a:lvl1pPr marL="0" indent="0">
              <a:buNone/>
              <a:defRPr sz="2200" b="1" i="0">
                <a:solidFill>
                  <a:schemeClr val="tx1"/>
                </a:solidFill>
                <a:latin typeface="Source Sans Pro Semibold" panose="020B0503030403020204" pitchFamily="34" charset="0"/>
                <a:ea typeface="Source Sans Pro Semibold" panose="020B0503030403020204" pitchFamily="34" charset="0"/>
                <a:cs typeface="Arima Madurai Medium" pitchFamily="2" charset="77"/>
              </a:defRPr>
            </a:lvl1pPr>
            <a:lvl2pPr marL="6350" indent="0">
              <a:buNone/>
              <a:tabLst/>
              <a:defRPr sz="1400" b="1" i="0" spc="300">
                <a:solidFill>
                  <a:schemeClr val="tx1"/>
                </a:solidFill>
                <a:latin typeface="Source Sans Pro Semibold" panose="020B0503030403020204" pitchFamily="34" charset="0"/>
                <a:ea typeface="Source Sans Pro Semibold" panose="020B0503030403020204" pitchFamily="34" charset="0"/>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Name of Presenter</a:t>
            </a:r>
          </a:p>
          <a:p>
            <a:pPr lvl="1"/>
            <a:r>
              <a:rPr lang="en-US" dirty="0"/>
              <a:t>Title of Presenter</a:t>
            </a:r>
          </a:p>
        </p:txBody>
      </p:sp>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a:xfrm>
            <a:off x="401864" y="5713346"/>
            <a:ext cx="2743200" cy="365125"/>
          </a:xfrm>
        </p:spPr>
        <p:txBody>
          <a:bodyPr/>
          <a:lstStyle>
            <a:lvl1pPr>
              <a:defRPr sz="1100" b="1" i="0">
                <a:solidFill>
                  <a:schemeClr val="tx1"/>
                </a:solidFill>
                <a:latin typeface="Source Sans Pro Semibold" panose="020B0503030403020204" pitchFamily="34" charset="0"/>
                <a:ea typeface="Source Sans Pro Semibold" panose="020B0503030403020204" pitchFamily="34" charset="0"/>
              </a:defRPr>
            </a:lvl1pPr>
          </a:lstStyle>
          <a:p>
            <a:fld id="{7B194BCB-87AC-484D-99D8-473D1B0F0AE6}" type="datetime1">
              <a:rPr lang="en-US" smtClean="0"/>
              <a:pPr/>
              <a:t>3/31/2021</a:t>
            </a:fld>
            <a:endParaRPr lang="en-US" dirty="0"/>
          </a:p>
        </p:txBody>
      </p:sp>
    </p:spTree>
    <p:extLst>
      <p:ext uri="{BB962C8B-B14F-4D97-AF65-F5344CB8AC3E}">
        <p14:creationId xmlns:p14="http://schemas.microsoft.com/office/powerpoint/2010/main" val="1371461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_01">
    <p:bg>
      <p:bgPr>
        <a:solidFill>
          <a:schemeClr val="bg1"/>
        </a:solidFill>
        <a:effectLst/>
      </p:bgPr>
    </p:bg>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FB66D7BD-38A8-2E4D-99F3-E337B4C5963F}"/>
              </a:ext>
            </a:extLst>
          </p:cNvPr>
          <p:cNvSpPr>
            <a:spLocks noGrp="1"/>
          </p:cNvSpPr>
          <p:nvPr>
            <p:ph type="pic" sz="quarter" idx="15"/>
          </p:nvPr>
        </p:nvSpPr>
        <p:spPr>
          <a:xfrm>
            <a:off x="8077200" y="0"/>
            <a:ext cx="4114800" cy="6858000"/>
          </a:xfrm>
        </p:spPr>
        <p:txBody>
          <a:bodyPr/>
          <a:lstStyle/>
          <a:p>
            <a:endParaRPr lang="en-US" dirty="0"/>
          </a:p>
        </p:txBody>
      </p:sp>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sp>
        <p:nvSpPr>
          <p:cNvPr id="6" name="Title 1">
            <a:extLst>
              <a:ext uri="{FF2B5EF4-FFF2-40B4-BE49-F238E27FC236}">
                <a16:creationId xmlns:a16="http://schemas.microsoft.com/office/drawing/2014/main" id="{9F83894D-86FC-2F4E-A762-AD336B89F2CA}"/>
              </a:ext>
            </a:extLst>
          </p:cNvPr>
          <p:cNvSpPr>
            <a:spLocks noGrp="1"/>
          </p:cNvSpPr>
          <p:nvPr>
            <p:ph type="title" hasCustomPrompt="1"/>
          </p:nvPr>
        </p:nvSpPr>
        <p:spPr>
          <a:xfrm>
            <a:off x="401864" y="136525"/>
            <a:ext cx="7187656" cy="1325563"/>
          </a:xfrm>
        </p:spPr>
        <p:txBody>
          <a:bodyPr anchor="b"/>
          <a:lstStyle>
            <a:lvl1pPr>
              <a:lnSpc>
                <a:spcPct val="70000"/>
              </a:lnSpc>
              <a:defRPr sz="5000">
                <a:solidFill>
                  <a:srgbClr val="00A9E0"/>
                </a:solidFill>
              </a:defRPr>
            </a:lvl1pPr>
          </a:lstStyle>
          <a:p>
            <a:r>
              <a:rPr lang="en-US" dirty="0"/>
              <a:t>Main Title text Goes Here</a:t>
            </a:r>
          </a:p>
        </p:txBody>
      </p:sp>
      <p:sp>
        <p:nvSpPr>
          <p:cNvPr id="11" name="Content Placeholder 2">
            <a:extLst>
              <a:ext uri="{FF2B5EF4-FFF2-40B4-BE49-F238E27FC236}">
                <a16:creationId xmlns:a16="http://schemas.microsoft.com/office/drawing/2014/main" id="{02B99AD5-77C6-EA42-B819-3833B2B8A6E0}"/>
              </a:ext>
            </a:extLst>
          </p:cNvPr>
          <p:cNvSpPr>
            <a:spLocks noGrp="1"/>
          </p:cNvSpPr>
          <p:nvPr>
            <p:ph idx="13" hasCustomPrompt="1"/>
          </p:nvPr>
        </p:nvSpPr>
        <p:spPr>
          <a:xfrm>
            <a:off x="401864" y="1404717"/>
            <a:ext cx="5921188" cy="447135"/>
          </a:xfrm>
        </p:spPr>
        <p:txBody>
          <a:bodyPr anchor="t"/>
          <a:lstStyle>
            <a:lvl1pPr marL="0" indent="0">
              <a:buNone/>
              <a:defRPr sz="3000" b="0" i="0">
                <a:solidFill>
                  <a:schemeClr val="tx1"/>
                </a:solidFill>
                <a:latin typeface="Arima Madurai ExtraLight" pitchFamily="2" charset="77"/>
                <a:cs typeface="Arima Madurai ExtraLight" pitchFamily="2" charset="77"/>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Subtitle Text Goes Here</a:t>
            </a:r>
          </a:p>
        </p:txBody>
      </p:sp>
      <p:sp>
        <p:nvSpPr>
          <p:cNvPr id="12" name="Content Placeholder 2">
            <a:extLst>
              <a:ext uri="{FF2B5EF4-FFF2-40B4-BE49-F238E27FC236}">
                <a16:creationId xmlns:a16="http://schemas.microsoft.com/office/drawing/2014/main" id="{FE2762D1-F5C5-A149-AB6C-DA6BC6F6D533}"/>
              </a:ext>
            </a:extLst>
          </p:cNvPr>
          <p:cNvSpPr>
            <a:spLocks noGrp="1"/>
          </p:cNvSpPr>
          <p:nvPr>
            <p:ph idx="14" hasCustomPrompt="1"/>
          </p:nvPr>
        </p:nvSpPr>
        <p:spPr>
          <a:xfrm>
            <a:off x="448406" y="4249425"/>
            <a:ext cx="5921188" cy="684392"/>
          </a:xfrm>
        </p:spPr>
        <p:txBody>
          <a:bodyPr anchor="t"/>
          <a:lstStyle>
            <a:lvl1pPr marL="0" indent="0">
              <a:buNone/>
              <a:defRPr sz="2200" b="0" i="0">
                <a:solidFill>
                  <a:schemeClr val="tx1"/>
                </a:solidFill>
                <a:latin typeface="Arima Madurai ExtraLight" pitchFamily="2" charset="77"/>
                <a:ea typeface="Source Sans Pro Semibold" panose="020B0503030403020204" pitchFamily="34" charset="0"/>
                <a:cs typeface="Arima Madurai ExtraLight" pitchFamily="2" charset="77"/>
              </a:defRPr>
            </a:lvl1pPr>
            <a:lvl2pPr marL="6350" indent="0">
              <a:spcBef>
                <a:spcPts val="0"/>
              </a:spcBef>
              <a:buNone/>
              <a:tabLst/>
              <a:defRPr sz="1200" b="1" i="0" spc="300">
                <a:solidFill>
                  <a:schemeClr val="tx1"/>
                </a:solidFill>
                <a:latin typeface="Source Sans Pro Semibold" panose="020B0503030403020204" pitchFamily="34" charset="0"/>
                <a:ea typeface="Source Sans Pro Semibold" panose="020B0503030403020204" pitchFamily="34" charset="0"/>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Name of Presenter</a:t>
            </a:r>
          </a:p>
          <a:p>
            <a:pPr lvl="1"/>
            <a:r>
              <a:rPr lang="en-US" dirty="0"/>
              <a:t>Title of Presenter</a:t>
            </a:r>
          </a:p>
        </p:txBody>
      </p:sp>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a:xfrm>
            <a:off x="401864" y="5164706"/>
            <a:ext cx="2743200" cy="365125"/>
          </a:xfrm>
        </p:spPr>
        <p:txBody>
          <a:bodyPr/>
          <a:lstStyle>
            <a:lvl1pPr>
              <a:defRPr sz="1100" b="1" i="0">
                <a:solidFill>
                  <a:schemeClr val="tx1"/>
                </a:solidFill>
                <a:latin typeface="Source Sans Pro Semibold" panose="020B0503030403020204" pitchFamily="34" charset="0"/>
                <a:ea typeface="Source Sans Pro Semibold" panose="020B0503030403020204" pitchFamily="34" charset="0"/>
              </a:defRPr>
            </a:lvl1pPr>
          </a:lstStyle>
          <a:p>
            <a:fld id="{7B194BCB-87AC-484D-99D8-473D1B0F0AE6}" type="datetime1">
              <a:rPr lang="en-US" smtClean="0"/>
              <a:pPr/>
              <a:t>3/31/2021</a:t>
            </a:fld>
            <a:endParaRPr lang="en-US" dirty="0"/>
          </a:p>
        </p:txBody>
      </p:sp>
    </p:spTree>
    <p:extLst>
      <p:ext uri="{BB962C8B-B14F-4D97-AF65-F5344CB8AC3E}">
        <p14:creationId xmlns:p14="http://schemas.microsoft.com/office/powerpoint/2010/main" val="87973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_01">
    <p:bg>
      <p:bgPr>
        <a:solidFill>
          <a:srgbClr val="00A9E0"/>
        </a:solidFill>
        <a:effectLst/>
      </p:bgPr>
    </p:bg>
    <p:spTree>
      <p:nvGrpSpPr>
        <p:cNvPr id="1" name=""/>
        <p:cNvGrpSpPr/>
        <p:nvPr/>
      </p:nvGrpSpPr>
      <p:grpSpPr>
        <a:xfrm>
          <a:off x="0" y="0"/>
          <a:ext cx="0" cy="0"/>
          <a:chOff x="0" y="0"/>
          <a:chExt cx="0" cy="0"/>
        </a:xfrm>
      </p:grpSpPr>
      <p:pic>
        <p:nvPicPr>
          <p:cNvPr id="5" name="Picture 4" descr="A picture containing table, computer, sitting, mouse&#10;&#10;Description automatically generated">
            <a:extLst>
              <a:ext uri="{FF2B5EF4-FFF2-40B4-BE49-F238E27FC236}">
                <a16:creationId xmlns:a16="http://schemas.microsoft.com/office/drawing/2014/main" id="{A1C28C91-9EDF-CB47-ACBF-4D73F0216C93}"/>
              </a:ext>
            </a:extLst>
          </p:cNvPr>
          <p:cNvPicPr>
            <a:picLocks noChangeAspect="1"/>
          </p:cNvPicPr>
          <p:nvPr userDrawn="1"/>
        </p:nvPicPr>
        <p:blipFill rotWithShape="1">
          <a:blip r:embed="rId2"/>
          <a:srcRect l="20167" b="12583"/>
          <a:stretch/>
        </p:blipFill>
        <p:spPr>
          <a:xfrm>
            <a:off x="0" y="2697231"/>
            <a:ext cx="9733214" cy="4160769"/>
          </a:xfrm>
          <a:prstGeom prst="rect">
            <a:avLst/>
          </a:prstGeom>
        </p:spPr>
      </p:pic>
      <p:sp>
        <p:nvSpPr>
          <p:cNvPr id="3" name="Footer Placeholder 2">
            <a:extLst>
              <a:ext uri="{FF2B5EF4-FFF2-40B4-BE49-F238E27FC236}">
                <a16:creationId xmlns:a16="http://schemas.microsoft.com/office/drawing/2014/main" id="{8AD3440E-3690-F147-803F-19A98325350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8CE7986-7142-A644-B7DD-C4AC6293A237}"/>
              </a:ext>
            </a:extLst>
          </p:cNvPr>
          <p:cNvSpPr>
            <a:spLocks noGrp="1"/>
          </p:cNvSpPr>
          <p:nvPr>
            <p:ph type="sldNum" sz="quarter" idx="12"/>
          </p:nvPr>
        </p:nvSpPr>
        <p:spPr/>
        <p:txBody>
          <a:bodyPr/>
          <a:lstStyle/>
          <a:p>
            <a:fld id="{1941824E-01BF-F644-8256-A1B1ABEA9AD9}" type="slidenum">
              <a:rPr lang="en-US" smtClean="0"/>
              <a:t>‹#›</a:t>
            </a:fld>
            <a:endParaRPr lang="en-US" dirty="0"/>
          </a:p>
        </p:txBody>
      </p:sp>
      <p:sp>
        <p:nvSpPr>
          <p:cNvPr id="6" name="Title 1">
            <a:extLst>
              <a:ext uri="{FF2B5EF4-FFF2-40B4-BE49-F238E27FC236}">
                <a16:creationId xmlns:a16="http://schemas.microsoft.com/office/drawing/2014/main" id="{9F83894D-86FC-2F4E-A762-AD336B89F2CA}"/>
              </a:ext>
            </a:extLst>
          </p:cNvPr>
          <p:cNvSpPr>
            <a:spLocks noGrp="1"/>
          </p:cNvSpPr>
          <p:nvPr>
            <p:ph type="title" hasCustomPrompt="1"/>
          </p:nvPr>
        </p:nvSpPr>
        <p:spPr>
          <a:xfrm>
            <a:off x="425824" y="864445"/>
            <a:ext cx="5347447" cy="1325563"/>
          </a:xfrm>
        </p:spPr>
        <p:txBody>
          <a:bodyPr anchor="b"/>
          <a:lstStyle>
            <a:lvl1pPr>
              <a:lnSpc>
                <a:spcPct val="70000"/>
              </a:lnSpc>
              <a:defRPr sz="6200">
                <a:solidFill>
                  <a:schemeClr val="bg1"/>
                </a:solidFill>
              </a:defRPr>
            </a:lvl1pPr>
          </a:lstStyle>
          <a:p>
            <a:r>
              <a:rPr lang="en-US" dirty="0"/>
              <a:t>Main Title</a:t>
            </a:r>
            <a:br>
              <a:rPr lang="en-US" dirty="0"/>
            </a:br>
            <a:r>
              <a:rPr lang="en-US" dirty="0"/>
              <a:t>Goes Here</a:t>
            </a:r>
          </a:p>
        </p:txBody>
      </p:sp>
      <p:sp>
        <p:nvSpPr>
          <p:cNvPr id="11" name="Content Placeholder 2">
            <a:extLst>
              <a:ext uri="{FF2B5EF4-FFF2-40B4-BE49-F238E27FC236}">
                <a16:creationId xmlns:a16="http://schemas.microsoft.com/office/drawing/2014/main" id="{02B99AD5-77C6-EA42-B819-3833B2B8A6E0}"/>
              </a:ext>
            </a:extLst>
          </p:cNvPr>
          <p:cNvSpPr>
            <a:spLocks noGrp="1"/>
          </p:cNvSpPr>
          <p:nvPr>
            <p:ph idx="13" hasCustomPrompt="1"/>
          </p:nvPr>
        </p:nvSpPr>
        <p:spPr>
          <a:xfrm>
            <a:off x="425824" y="2287943"/>
            <a:ext cx="5921188" cy="447135"/>
          </a:xfrm>
        </p:spPr>
        <p:txBody>
          <a:bodyPr anchor="t"/>
          <a:lstStyle>
            <a:lvl1pPr marL="0" indent="0">
              <a:buNone/>
              <a:defRPr b="0" i="0">
                <a:solidFill>
                  <a:schemeClr val="bg1"/>
                </a:solidFill>
                <a:latin typeface="Arima Madurai ExtraLight" pitchFamily="2" charset="77"/>
                <a:cs typeface="Arima Madurai ExtraLight" pitchFamily="2" charset="77"/>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Subtitle Text Goes Here</a:t>
            </a:r>
          </a:p>
        </p:txBody>
      </p:sp>
      <p:sp>
        <p:nvSpPr>
          <p:cNvPr id="12" name="Content Placeholder 2">
            <a:extLst>
              <a:ext uri="{FF2B5EF4-FFF2-40B4-BE49-F238E27FC236}">
                <a16:creationId xmlns:a16="http://schemas.microsoft.com/office/drawing/2014/main" id="{FE2762D1-F5C5-A149-AB6C-DA6BC6F6D533}"/>
              </a:ext>
            </a:extLst>
          </p:cNvPr>
          <p:cNvSpPr>
            <a:spLocks noGrp="1"/>
          </p:cNvSpPr>
          <p:nvPr>
            <p:ph idx="14" hasCustomPrompt="1"/>
          </p:nvPr>
        </p:nvSpPr>
        <p:spPr>
          <a:xfrm>
            <a:off x="425824" y="3429000"/>
            <a:ext cx="5921188" cy="1642031"/>
          </a:xfrm>
        </p:spPr>
        <p:txBody>
          <a:bodyPr anchor="t"/>
          <a:lstStyle>
            <a:lvl1pPr marL="0" indent="0">
              <a:buNone/>
              <a:defRPr sz="2200" b="0" i="0">
                <a:solidFill>
                  <a:schemeClr val="bg1"/>
                </a:solidFill>
                <a:latin typeface="Arima Madurai Medium" pitchFamily="2" charset="77"/>
                <a:cs typeface="Arima Madurai Medium" pitchFamily="2" charset="77"/>
              </a:defRPr>
            </a:lvl1pPr>
            <a:lvl2pPr marL="6350" indent="0">
              <a:buNone/>
              <a:tabLst/>
              <a:defRPr sz="1400" b="1" i="0" spc="300">
                <a:solidFill>
                  <a:schemeClr val="bg1"/>
                </a:solidFill>
                <a:latin typeface="Source Sans Pro Semibold" panose="020B0503030403020204" pitchFamily="34" charset="0"/>
                <a:ea typeface="Source Sans Pro Semibold" panose="020B0503030403020204" pitchFamily="34" charset="0"/>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Name of Presenter</a:t>
            </a:r>
          </a:p>
          <a:p>
            <a:pPr lvl="1"/>
            <a:r>
              <a:rPr lang="en-US" dirty="0"/>
              <a:t>Title of Presenter</a:t>
            </a:r>
          </a:p>
        </p:txBody>
      </p:sp>
      <p:sp>
        <p:nvSpPr>
          <p:cNvPr id="16" name="Picture Placeholder 15">
            <a:extLst>
              <a:ext uri="{FF2B5EF4-FFF2-40B4-BE49-F238E27FC236}">
                <a16:creationId xmlns:a16="http://schemas.microsoft.com/office/drawing/2014/main" id="{FB66D7BD-38A8-2E4D-99F3-E337B4C5963F}"/>
              </a:ext>
            </a:extLst>
          </p:cNvPr>
          <p:cNvSpPr>
            <a:spLocks noGrp="1"/>
          </p:cNvSpPr>
          <p:nvPr>
            <p:ph type="pic" sz="quarter" idx="15"/>
          </p:nvPr>
        </p:nvSpPr>
        <p:spPr>
          <a:xfrm>
            <a:off x="6346825" y="0"/>
            <a:ext cx="5845175" cy="6858000"/>
          </a:xfrm>
        </p:spPr>
        <p:txBody>
          <a:bodyPr/>
          <a:lstStyle/>
          <a:p>
            <a:endParaRPr lang="en-US" dirty="0"/>
          </a:p>
        </p:txBody>
      </p:sp>
      <p:sp>
        <p:nvSpPr>
          <p:cNvPr id="2" name="Date Placeholder 1">
            <a:extLst>
              <a:ext uri="{FF2B5EF4-FFF2-40B4-BE49-F238E27FC236}">
                <a16:creationId xmlns:a16="http://schemas.microsoft.com/office/drawing/2014/main" id="{016BDA35-8280-4C4A-89C4-72AB0F070AD8}"/>
              </a:ext>
            </a:extLst>
          </p:cNvPr>
          <p:cNvSpPr>
            <a:spLocks noGrp="1"/>
          </p:cNvSpPr>
          <p:nvPr>
            <p:ph type="dt" sz="half" idx="10"/>
          </p:nvPr>
        </p:nvSpPr>
        <p:spPr>
          <a:xfrm>
            <a:off x="425824" y="5508724"/>
            <a:ext cx="2743200" cy="365125"/>
          </a:xfrm>
        </p:spPr>
        <p:txBody>
          <a:bodyPr/>
          <a:lstStyle>
            <a:lvl1pPr>
              <a:defRPr sz="1100" b="1" i="0">
                <a:solidFill>
                  <a:schemeClr val="bg1"/>
                </a:solidFill>
                <a:latin typeface="Source Sans Pro Semibold" panose="020B0503030403020204" pitchFamily="34" charset="0"/>
                <a:ea typeface="Source Sans Pro Semibold" panose="020B0503030403020204" pitchFamily="34" charset="0"/>
              </a:defRPr>
            </a:lvl1pPr>
          </a:lstStyle>
          <a:p>
            <a:fld id="{7B194BCB-87AC-484D-99D8-473D1B0F0AE6}" type="datetime1">
              <a:rPr lang="en-US" smtClean="0"/>
              <a:t>3/31/2021</a:t>
            </a:fld>
            <a:endParaRPr lang="en-US" dirty="0"/>
          </a:p>
        </p:txBody>
      </p:sp>
    </p:spTree>
    <p:extLst>
      <p:ext uri="{BB962C8B-B14F-4D97-AF65-F5344CB8AC3E}">
        <p14:creationId xmlns:p14="http://schemas.microsoft.com/office/powerpoint/2010/main" val="1439359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apBreak_YLW">
    <p:bg>
      <p:bgPr>
        <a:solidFill>
          <a:srgbClr val="FDDC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A88B7-8B47-3243-AEE4-8C583E131935}"/>
              </a:ext>
            </a:extLst>
          </p:cNvPr>
          <p:cNvSpPr>
            <a:spLocks noGrp="1"/>
          </p:cNvSpPr>
          <p:nvPr>
            <p:ph type="title"/>
          </p:nvPr>
        </p:nvSpPr>
        <p:spPr>
          <a:xfrm>
            <a:off x="838200" y="2766218"/>
            <a:ext cx="10515600" cy="1325563"/>
          </a:xfrm>
        </p:spPr>
        <p:txBody>
          <a:bodyPr anchor="ctr"/>
          <a:lstStyle>
            <a:lvl1pPr algn="ctr">
              <a:defRPr>
                <a:solidFill>
                  <a:schemeClr val="tx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32E9C831-7114-FA41-926F-FDE99DCA6E36}"/>
              </a:ext>
            </a:extLst>
          </p:cNvPr>
          <p:cNvSpPr>
            <a:spLocks noGrp="1"/>
          </p:cNvSpPr>
          <p:nvPr>
            <p:ph type="dt" sz="half" idx="10"/>
          </p:nvPr>
        </p:nvSpPr>
        <p:spPr/>
        <p:txBody>
          <a:bodyPr/>
          <a:lstStyle/>
          <a:p>
            <a:fld id="{1DC9149C-ABDE-F648-936B-5F458D27B9CE}" type="datetime1">
              <a:rPr lang="en-US" smtClean="0"/>
              <a:t>3/31/2021</a:t>
            </a:fld>
            <a:endParaRPr lang="en-US" dirty="0"/>
          </a:p>
        </p:txBody>
      </p:sp>
      <p:sp>
        <p:nvSpPr>
          <p:cNvPr id="4" name="Footer Placeholder 3">
            <a:extLst>
              <a:ext uri="{FF2B5EF4-FFF2-40B4-BE49-F238E27FC236}">
                <a16:creationId xmlns:a16="http://schemas.microsoft.com/office/drawing/2014/main" id="{490D730A-7DAE-1B4C-ADB8-0E2F6823612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F12D0221-D1E1-1B4F-8C86-13B7790D6567}"/>
              </a:ext>
            </a:extLst>
          </p:cNvPr>
          <p:cNvSpPr>
            <a:spLocks noGrp="1"/>
          </p:cNvSpPr>
          <p:nvPr>
            <p:ph type="sldNum" sz="quarter" idx="12"/>
          </p:nvPr>
        </p:nvSpPr>
        <p:spPr/>
        <p:txBody>
          <a:bodyPr/>
          <a:lstStyle/>
          <a:p>
            <a:fld id="{1941824E-01BF-F644-8256-A1B1ABEA9AD9}" type="slidenum">
              <a:rPr lang="en-US" smtClean="0"/>
              <a:t>‹#›</a:t>
            </a:fld>
            <a:endParaRPr lang="en-US" dirty="0"/>
          </a:p>
        </p:txBody>
      </p:sp>
    </p:spTree>
    <p:extLst>
      <p:ext uri="{BB962C8B-B14F-4D97-AF65-F5344CB8AC3E}">
        <p14:creationId xmlns:p14="http://schemas.microsoft.com/office/powerpoint/2010/main" val="1780276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4_ChapBreak_YLW">
    <p:bg>
      <p:bgPr>
        <a:solidFill>
          <a:srgbClr val="FDDC00"/>
        </a:solidFill>
        <a:effectLst/>
      </p:bgPr>
    </p:bg>
    <p:spTree>
      <p:nvGrpSpPr>
        <p:cNvPr id="1" name=""/>
        <p:cNvGrpSpPr/>
        <p:nvPr/>
      </p:nvGrpSpPr>
      <p:grpSpPr>
        <a:xfrm>
          <a:off x="0" y="0"/>
          <a:ext cx="0" cy="0"/>
          <a:chOff x="0" y="0"/>
          <a:chExt cx="0" cy="0"/>
        </a:xfrm>
      </p:grpSpPr>
      <p:pic>
        <p:nvPicPr>
          <p:cNvPr id="6" name="Picture 5" descr="A picture containing necklace&#10;&#10;Description automatically generated">
            <a:extLst>
              <a:ext uri="{FF2B5EF4-FFF2-40B4-BE49-F238E27FC236}">
                <a16:creationId xmlns:a16="http://schemas.microsoft.com/office/drawing/2014/main" id="{0A6795AA-75A4-8B4A-8DDA-0BE027F289D8}"/>
              </a:ext>
            </a:extLst>
          </p:cNvPr>
          <p:cNvPicPr>
            <a:picLocks noChangeAspect="1"/>
          </p:cNvPicPr>
          <p:nvPr userDrawn="1"/>
        </p:nvPicPr>
        <p:blipFill>
          <a:blip r:embed="rId2">
            <a:alphaModFix amt="50000"/>
          </a:blip>
          <a:stretch>
            <a:fillRect/>
          </a:stretch>
        </p:blipFill>
        <p:spPr>
          <a:xfrm>
            <a:off x="-1095133" y="3428999"/>
            <a:ext cx="4139379" cy="4139379"/>
          </a:xfrm>
          <a:prstGeom prst="rect">
            <a:avLst/>
          </a:prstGeom>
        </p:spPr>
      </p:pic>
      <p:sp>
        <p:nvSpPr>
          <p:cNvPr id="2" name="Title 1">
            <a:extLst>
              <a:ext uri="{FF2B5EF4-FFF2-40B4-BE49-F238E27FC236}">
                <a16:creationId xmlns:a16="http://schemas.microsoft.com/office/drawing/2014/main" id="{D3CA88B7-8B47-3243-AEE4-8C583E131935}"/>
              </a:ext>
            </a:extLst>
          </p:cNvPr>
          <p:cNvSpPr>
            <a:spLocks noGrp="1"/>
          </p:cNvSpPr>
          <p:nvPr>
            <p:ph type="title"/>
          </p:nvPr>
        </p:nvSpPr>
        <p:spPr>
          <a:xfrm>
            <a:off x="838200" y="2766218"/>
            <a:ext cx="10515600" cy="1325563"/>
          </a:xfrm>
        </p:spPr>
        <p:txBody>
          <a:bodyPr anchor="ctr"/>
          <a:lstStyle>
            <a:lvl1pPr algn="ctr">
              <a:defRPr>
                <a:solidFill>
                  <a:schemeClr val="tx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32E9C831-7114-FA41-926F-FDE99DCA6E36}"/>
              </a:ext>
            </a:extLst>
          </p:cNvPr>
          <p:cNvSpPr>
            <a:spLocks noGrp="1"/>
          </p:cNvSpPr>
          <p:nvPr>
            <p:ph type="dt" sz="half" idx="10"/>
          </p:nvPr>
        </p:nvSpPr>
        <p:spPr/>
        <p:txBody>
          <a:bodyPr/>
          <a:lstStyle/>
          <a:p>
            <a:fld id="{1DC9149C-ABDE-F648-936B-5F458D27B9CE}" type="datetime1">
              <a:rPr lang="en-US" smtClean="0"/>
              <a:t>3/31/2021</a:t>
            </a:fld>
            <a:endParaRPr lang="en-US" dirty="0"/>
          </a:p>
        </p:txBody>
      </p:sp>
      <p:sp>
        <p:nvSpPr>
          <p:cNvPr id="4" name="Footer Placeholder 3">
            <a:extLst>
              <a:ext uri="{FF2B5EF4-FFF2-40B4-BE49-F238E27FC236}">
                <a16:creationId xmlns:a16="http://schemas.microsoft.com/office/drawing/2014/main" id="{490D730A-7DAE-1B4C-ADB8-0E2F6823612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F12D0221-D1E1-1B4F-8C86-13B7790D6567}"/>
              </a:ext>
            </a:extLst>
          </p:cNvPr>
          <p:cNvSpPr>
            <a:spLocks noGrp="1"/>
          </p:cNvSpPr>
          <p:nvPr>
            <p:ph type="sldNum" sz="quarter" idx="12"/>
          </p:nvPr>
        </p:nvSpPr>
        <p:spPr/>
        <p:txBody>
          <a:bodyPr/>
          <a:lstStyle/>
          <a:p>
            <a:fld id="{1941824E-01BF-F644-8256-A1B1ABEA9AD9}" type="slidenum">
              <a:rPr lang="en-US" smtClean="0"/>
              <a:t>‹#›</a:t>
            </a:fld>
            <a:endParaRPr lang="en-US" dirty="0"/>
          </a:p>
        </p:txBody>
      </p:sp>
    </p:spTree>
    <p:extLst>
      <p:ext uri="{BB962C8B-B14F-4D97-AF65-F5344CB8AC3E}">
        <p14:creationId xmlns:p14="http://schemas.microsoft.com/office/powerpoint/2010/main" val="1270018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Chapter Break Yellow Fishing">
    <p:bg>
      <p:bgPr>
        <a:solidFill>
          <a:srgbClr val="FDDC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A88B7-8B47-3243-AEE4-8C583E131935}"/>
              </a:ext>
            </a:extLst>
          </p:cNvPr>
          <p:cNvSpPr>
            <a:spLocks noGrp="1"/>
          </p:cNvSpPr>
          <p:nvPr>
            <p:ph type="title"/>
          </p:nvPr>
        </p:nvSpPr>
        <p:spPr>
          <a:xfrm>
            <a:off x="838200" y="2766218"/>
            <a:ext cx="4377267" cy="1325563"/>
          </a:xfrm>
        </p:spPr>
        <p:txBody>
          <a:bodyPr anchor="ctr"/>
          <a:lstStyle>
            <a:lvl1pPr algn="ctr">
              <a:defRPr>
                <a:solidFill>
                  <a:schemeClr val="tx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32E9C831-7114-FA41-926F-FDE99DCA6E36}"/>
              </a:ext>
            </a:extLst>
          </p:cNvPr>
          <p:cNvSpPr>
            <a:spLocks noGrp="1"/>
          </p:cNvSpPr>
          <p:nvPr>
            <p:ph type="dt" sz="half" idx="10"/>
          </p:nvPr>
        </p:nvSpPr>
        <p:spPr/>
        <p:txBody>
          <a:bodyPr/>
          <a:lstStyle/>
          <a:p>
            <a:fld id="{1DC9149C-ABDE-F648-936B-5F458D27B9CE}" type="datetime1">
              <a:rPr lang="en-US" smtClean="0"/>
              <a:t>3/31/2021</a:t>
            </a:fld>
            <a:endParaRPr lang="en-US" dirty="0"/>
          </a:p>
        </p:txBody>
      </p:sp>
      <p:sp>
        <p:nvSpPr>
          <p:cNvPr id="4" name="Footer Placeholder 3">
            <a:extLst>
              <a:ext uri="{FF2B5EF4-FFF2-40B4-BE49-F238E27FC236}">
                <a16:creationId xmlns:a16="http://schemas.microsoft.com/office/drawing/2014/main" id="{490D730A-7DAE-1B4C-ADB8-0E2F6823612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F12D0221-D1E1-1B4F-8C86-13B7790D6567}"/>
              </a:ext>
            </a:extLst>
          </p:cNvPr>
          <p:cNvSpPr>
            <a:spLocks noGrp="1"/>
          </p:cNvSpPr>
          <p:nvPr>
            <p:ph type="sldNum" sz="quarter" idx="12"/>
          </p:nvPr>
        </p:nvSpPr>
        <p:spPr/>
        <p:txBody>
          <a:bodyPr/>
          <a:lstStyle/>
          <a:p>
            <a:fld id="{1941824E-01BF-F644-8256-A1B1ABEA9AD9}" type="slidenum">
              <a:rPr lang="en-US" smtClean="0"/>
              <a:t>‹#›</a:t>
            </a:fld>
            <a:endParaRPr lang="en-US" dirty="0"/>
          </a:p>
        </p:txBody>
      </p:sp>
      <p:pic>
        <p:nvPicPr>
          <p:cNvPr id="7" name="Picture 6" descr="A picture containing necklace&#10;&#10;Description automatically generated">
            <a:extLst>
              <a:ext uri="{FF2B5EF4-FFF2-40B4-BE49-F238E27FC236}">
                <a16:creationId xmlns:a16="http://schemas.microsoft.com/office/drawing/2014/main" id="{4998DCF2-BB7F-694B-A8DD-29FAF289AC04}"/>
              </a:ext>
            </a:extLst>
          </p:cNvPr>
          <p:cNvPicPr>
            <a:picLocks noChangeAspect="1"/>
          </p:cNvPicPr>
          <p:nvPr userDrawn="1"/>
        </p:nvPicPr>
        <p:blipFill>
          <a:blip r:embed="rId2">
            <a:alphaModFix amt="50000"/>
          </a:blip>
          <a:stretch>
            <a:fillRect/>
          </a:stretch>
        </p:blipFill>
        <p:spPr>
          <a:xfrm>
            <a:off x="-1095133" y="3428999"/>
            <a:ext cx="4139379" cy="4139379"/>
          </a:xfrm>
          <a:prstGeom prst="rect">
            <a:avLst/>
          </a:prstGeom>
        </p:spPr>
      </p:pic>
    </p:spTree>
    <p:extLst>
      <p:ext uri="{BB962C8B-B14F-4D97-AF65-F5344CB8AC3E}">
        <p14:creationId xmlns:p14="http://schemas.microsoft.com/office/powerpoint/2010/main" val="1874711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hapBreak_YLW">
    <p:bg>
      <p:bgPr>
        <a:solidFill>
          <a:srgbClr val="FDDC00"/>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16F9F2F4-590B-364A-A36D-4A253DD9CB64}"/>
              </a:ext>
            </a:extLst>
          </p:cNvPr>
          <p:cNvSpPr>
            <a:spLocks noGrp="1"/>
          </p:cNvSpPr>
          <p:nvPr>
            <p:ph type="pic" sz="quarter" idx="13"/>
          </p:nvPr>
        </p:nvSpPr>
        <p:spPr>
          <a:xfrm>
            <a:off x="0" y="0"/>
            <a:ext cx="12192000" cy="5453063"/>
          </a:xfrm>
        </p:spPr>
        <p:txBody>
          <a:bodyPr/>
          <a:lstStyle/>
          <a:p>
            <a:endParaRPr lang="en-US" dirty="0"/>
          </a:p>
        </p:txBody>
      </p:sp>
      <p:sp>
        <p:nvSpPr>
          <p:cNvPr id="2" name="Title 1">
            <a:extLst>
              <a:ext uri="{FF2B5EF4-FFF2-40B4-BE49-F238E27FC236}">
                <a16:creationId xmlns:a16="http://schemas.microsoft.com/office/drawing/2014/main" id="{D3CA88B7-8B47-3243-AEE4-8C583E131935}"/>
              </a:ext>
            </a:extLst>
          </p:cNvPr>
          <p:cNvSpPr>
            <a:spLocks noGrp="1"/>
          </p:cNvSpPr>
          <p:nvPr>
            <p:ph type="title" hasCustomPrompt="1"/>
          </p:nvPr>
        </p:nvSpPr>
        <p:spPr>
          <a:xfrm>
            <a:off x="358588" y="4870499"/>
            <a:ext cx="10515600" cy="1325563"/>
          </a:xfrm>
        </p:spPr>
        <p:txBody>
          <a:bodyPr anchor="b"/>
          <a:lstStyle>
            <a:lvl1pPr algn="l">
              <a:defRPr sz="3200">
                <a:solidFill>
                  <a:schemeClr val="tx1"/>
                </a:solidFill>
              </a:defRPr>
            </a:lvl1pPr>
          </a:lstStyle>
          <a:p>
            <a:r>
              <a:rPr lang="en-US" dirty="0"/>
              <a:t>Chapter Break Title Goes Here</a:t>
            </a:r>
          </a:p>
        </p:txBody>
      </p:sp>
      <p:sp>
        <p:nvSpPr>
          <p:cNvPr id="3" name="Date Placeholder 2">
            <a:extLst>
              <a:ext uri="{FF2B5EF4-FFF2-40B4-BE49-F238E27FC236}">
                <a16:creationId xmlns:a16="http://schemas.microsoft.com/office/drawing/2014/main" id="{32E9C831-7114-FA41-926F-FDE99DCA6E36}"/>
              </a:ext>
            </a:extLst>
          </p:cNvPr>
          <p:cNvSpPr>
            <a:spLocks noGrp="1"/>
          </p:cNvSpPr>
          <p:nvPr>
            <p:ph type="dt" sz="half" idx="10"/>
          </p:nvPr>
        </p:nvSpPr>
        <p:spPr/>
        <p:txBody>
          <a:bodyPr/>
          <a:lstStyle/>
          <a:p>
            <a:fld id="{1DC9149C-ABDE-F648-936B-5F458D27B9CE}" type="datetime1">
              <a:rPr lang="en-US" smtClean="0"/>
              <a:t>3/31/2021</a:t>
            </a:fld>
            <a:endParaRPr lang="en-US" dirty="0"/>
          </a:p>
        </p:txBody>
      </p:sp>
      <p:sp>
        <p:nvSpPr>
          <p:cNvPr id="4" name="Footer Placeholder 3">
            <a:extLst>
              <a:ext uri="{FF2B5EF4-FFF2-40B4-BE49-F238E27FC236}">
                <a16:creationId xmlns:a16="http://schemas.microsoft.com/office/drawing/2014/main" id="{490D730A-7DAE-1B4C-ADB8-0E2F6823612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F12D0221-D1E1-1B4F-8C86-13B7790D6567}"/>
              </a:ext>
            </a:extLst>
          </p:cNvPr>
          <p:cNvSpPr>
            <a:spLocks noGrp="1"/>
          </p:cNvSpPr>
          <p:nvPr>
            <p:ph type="sldNum" sz="quarter" idx="12"/>
          </p:nvPr>
        </p:nvSpPr>
        <p:spPr/>
        <p:txBody>
          <a:bodyPr/>
          <a:lstStyle/>
          <a:p>
            <a:fld id="{1941824E-01BF-F644-8256-A1B1ABEA9AD9}" type="slidenum">
              <a:rPr lang="en-US" smtClean="0"/>
              <a:t>‹#›</a:t>
            </a:fld>
            <a:endParaRPr lang="en-US" dirty="0"/>
          </a:p>
        </p:txBody>
      </p:sp>
      <p:pic>
        <p:nvPicPr>
          <p:cNvPr id="11" name="Picture 10" descr="A picture containing necklace&#10;&#10;Description automatically generated">
            <a:extLst>
              <a:ext uri="{FF2B5EF4-FFF2-40B4-BE49-F238E27FC236}">
                <a16:creationId xmlns:a16="http://schemas.microsoft.com/office/drawing/2014/main" id="{DDC65472-D0FE-B742-A4FA-350BA140490D}"/>
              </a:ext>
            </a:extLst>
          </p:cNvPr>
          <p:cNvPicPr>
            <a:picLocks noChangeAspect="1"/>
          </p:cNvPicPr>
          <p:nvPr userDrawn="1"/>
        </p:nvPicPr>
        <p:blipFill>
          <a:blip r:embed="rId2">
            <a:alphaModFix amt="50000"/>
          </a:blip>
          <a:stretch>
            <a:fillRect/>
          </a:stretch>
        </p:blipFill>
        <p:spPr>
          <a:xfrm>
            <a:off x="874916" y="4207718"/>
            <a:ext cx="2743199" cy="2743199"/>
          </a:xfrm>
          <a:prstGeom prst="rect">
            <a:avLst/>
          </a:prstGeom>
        </p:spPr>
      </p:pic>
      <p:sp>
        <p:nvSpPr>
          <p:cNvPr id="14" name="Text Placeholder 13">
            <a:extLst>
              <a:ext uri="{FF2B5EF4-FFF2-40B4-BE49-F238E27FC236}">
                <a16:creationId xmlns:a16="http://schemas.microsoft.com/office/drawing/2014/main" id="{4836F000-3566-2D46-BE78-E342CD97E370}"/>
              </a:ext>
            </a:extLst>
          </p:cNvPr>
          <p:cNvSpPr>
            <a:spLocks noGrp="1"/>
          </p:cNvSpPr>
          <p:nvPr>
            <p:ph type="body" sz="quarter" idx="14" hasCustomPrompt="1"/>
          </p:nvPr>
        </p:nvSpPr>
        <p:spPr>
          <a:xfrm>
            <a:off x="358588" y="6196062"/>
            <a:ext cx="4556125" cy="431800"/>
          </a:xfrm>
        </p:spPr>
        <p:txBody>
          <a:bodyPr/>
          <a:lstStyle>
            <a:lvl1pPr marL="0" indent="0">
              <a:buNone/>
              <a:defRPr sz="2400" b="0" i="0">
                <a:latin typeface="Source Sans Pro Light" panose="020B0403030403020204" pitchFamily="34" charset="0"/>
                <a:ea typeface="Source Sans Pro Light" panose="020B0403030403020204" pitchFamily="34" charset="0"/>
              </a:defRPr>
            </a:lvl1pPr>
            <a:lvl2pPr marL="457200" indent="0">
              <a:buNone/>
              <a:defRPr b="0" i="0">
                <a:latin typeface="Source Sans Pro Light" panose="020B0403030403020204" pitchFamily="34" charset="0"/>
                <a:ea typeface="Source Sans Pro Light" panose="020B0403030403020204" pitchFamily="34" charset="0"/>
              </a:defRPr>
            </a:lvl2pPr>
            <a:lvl3pPr marL="914400" indent="0">
              <a:buNone/>
              <a:defRPr b="0" i="0">
                <a:latin typeface="Source Sans Pro Light" panose="020B0403030403020204" pitchFamily="34" charset="0"/>
                <a:ea typeface="Source Sans Pro Light" panose="020B0403030403020204" pitchFamily="34" charset="0"/>
              </a:defRPr>
            </a:lvl3pPr>
            <a:lvl4pPr marL="1371600" indent="0">
              <a:buNone/>
              <a:defRPr b="0" i="0">
                <a:latin typeface="Source Sans Pro Light" panose="020B0403030403020204" pitchFamily="34" charset="0"/>
                <a:ea typeface="Source Sans Pro Light" panose="020B0403030403020204" pitchFamily="34" charset="0"/>
              </a:defRPr>
            </a:lvl4pPr>
            <a:lvl5pPr marL="1828800" indent="0">
              <a:buNone/>
              <a:defRPr b="0" i="0">
                <a:latin typeface="Source Sans Pro Light" panose="020B0403030403020204" pitchFamily="34" charset="0"/>
                <a:ea typeface="Source Sans Pro Light" panose="020B0403030403020204" pitchFamily="34" charset="0"/>
              </a:defRPr>
            </a:lvl5pPr>
          </a:lstStyle>
          <a:p>
            <a:pPr lvl="0"/>
            <a:r>
              <a:rPr lang="en-US" dirty="0"/>
              <a:t>Subtitle Goes Here</a:t>
            </a:r>
          </a:p>
        </p:txBody>
      </p:sp>
    </p:spTree>
    <p:extLst>
      <p:ext uri="{BB962C8B-B14F-4D97-AF65-F5344CB8AC3E}">
        <p14:creationId xmlns:p14="http://schemas.microsoft.com/office/powerpoint/2010/main" val="268382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F857A8-A388-BE49-8D36-7B12F98DE3BD}"/>
              </a:ext>
            </a:extLst>
          </p:cNvPr>
          <p:cNvSpPr>
            <a:spLocks noGrp="1"/>
          </p:cNvSpPr>
          <p:nvPr>
            <p:ph type="title"/>
          </p:nvPr>
        </p:nvSpPr>
        <p:spPr>
          <a:xfrm>
            <a:off x="838200" y="365125"/>
            <a:ext cx="10515600" cy="1325563"/>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849F7A2D-4FA5-2843-B8A4-22A93DE0A622}"/>
              </a:ext>
            </a:extLst>
          </p:cNvPr>
          <p:cNvSpPr>
            <a:spLocks noGrp="1"/>
          </p:cNvSpPr>
          <p:nvPr>
            <p:ph type="body" idx="1"/>
          </p:nvPr>
        </p:nvSpPr>
        <p:spPr>
          <a:xfrm>
            <a:off x="838200" y="1825625"/>
            <a:ext cx="10515600" cy="4351338"/>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0E1B7F6-E6AF-324F-8596-75B7AD5F9CC0}"/>
              </a:ext>
            </a:extLst>
          </p:cNvPr>
          <p:cNvSpPr>
            <a:spLocks noGrp="1"/>
          </p:cNvSpPr>
          <p:nvPr>
            <p:ph type="dt" sz="half" idx="2"/>
          </p:nvPr>
        </p:nvSpPr>
        <p:spPr>
          <a:xfrm>
            <a:off x="101598" y="6560607"/>
            <a:ext cx="2743200" cy="365125"/>
          </a:xfrm>
          <a:prstGeom prst="rect">
            <a:avLst/>
          </a:prstGeom>
        </p:spPr>
        <p:txBody>
          <a:bodyPr vert="horz" lIns="0" tIns="0" rIns="0" bIns="0" rtlCol="0" anchor="ctr"/>
          <a:lstStyle>
            <a:lvl1pPr algn="l">
              <a:defRPr sz="900">
                <a:solidFill>
                  <a:schemeClr val="tx1">
                    <a:tint val="75000"/>
                  </a:schemeClr>
                </a:solidFill>
              </a:defRPr>
            </a:lvl1pPr>
          </a:lstStyle>
          <a:p>
            <a:fld id="{1444171B-6618-5840-A5BD-ED79993B7DC2}" type="datetime1">
              <a:rPr lang="en-US" smtClean="0"/>
              <a:t>3/31/2021</a:t>
            </a:fld>
            <a:endParaRPr lang="en-US" dirty="0"/>
          </a:p>
        </p:txBody>
      </p:sp>
      <p:sp>
        <p:nvSpPr>
          <p:cNvPr id="6" name="Slide Number Placeholder 5">
            <a:extLst>
              <a:ext uri="{FF2B5EF4-FFF2-40B4-BE49-F238E27FC236}">
                <a16:creationId xmlns:a16="http://schemas.microsoft.com/office/drawing/2014/main" id="{8B5AA3EE-8B32-7F4F-B6D4-F790A1AC1790}"/>
              </a:ext>
            </a:extLst>
          </p:cNvPr>
          <p:cNvSpPr>
            <a:spLocks noGrp="1"/>
          </p:cNvSpPr>
          <p:nvPr>
            <p:ph type="sldNum" sz="quarter" idx="4"/>
          </p:nvPr>
        </p:nvSpPr>
        <p:spPr>
          <a:xfrm>
            <a:off x="9398092" y="6566199"/>
            <a:ext cx="2743200" cy="365125"/>
          </a:xfrm>
          <a:prstGeom prst="rect">
            <a:avLst/>
          </a:prstGeom>
        </p:spPr>
        <p:txBody>
          <a:bodyPr vert="horz" lIns="0" tIns="0" rIns="0" bIns="0" rtlCol="0" anchor="ctr"/>
          <a:lstStyle>
            <a:lvl1pPr algn="r">
              <a:defRPr sz="900">
                <a:solidFill>
                  <a:schemeClr val="tx1">
                    <a:tint val="75000"/>
                  </a:schemeClr>
                </a:solidFill>
              </a:defRPr>
            </a:lvl1pPr>
          </a:lstStyle>
          <a:p>
            <a:fld id="{1941824E-01BF-F644-8256-A1B1ABEA9AD9}" type="slidenum">
              <a:rPr lang="en-US" smtClean="0"/>
              <a:pPr/>
              <a:t>‹#›</a:t>
            </a:fld>
            <a:endParaRPr lang="en-US" dirty="0"/>
          </a:p>
        </p:txBody>
      </p:sp>
      <p:sp>
        <p:nvSpPr>
          <p:cNvPr id="7" name="Footer Placeholder 6">
            <a:extLst>
              <a:ext uri="{FF2B5EF4-FFF2-40B4-BE49-F238E27FC236}">
                <a16:creationId xmlns:a16="http://schemas.microsoft.com/office/drawing/2014/main" id="{2C67BB6E-D87E-C740-8536-576C71FC2FB9}"/>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961487995"/>
      </p:ext>
    </p:extLst>
  </p:cSld>
  <p:clrMap bg1="lt1" tx1="dk1" bg2="lt2" tx2="dk2" accent1="accent1" accent2="accent2" accent3="accent3" accent4="accent4" accent5="accent5" accent6="accent6" hlink="hlink" folHlink="folHlink"/>
  <p:sldLayoutIdLst>
    <p:sldLayoutId id="2147483655" r:id="rId1"/>
    <p:sldLayoutId id="2147483670" r:id="rId2"/>
    <p:sldLayoutId id="2147483662" r:id="rId3"/>
    <p:sldLayoutId id="2147483663" r:id="rId4"/>
    <p:sldLayoutId id="2147483660" r:id="rId5"/>
    <p:sldLayoutId id="2147483665" r:id="rId6"/>
    <p:sldLayoutId id="2147483675" r:id="rId7"/>
    <p:sldLayoutId id="2147483666" r:id="rId8"/>
    <p:sldLayoutId id="2147483668" r:id="rId9"/>
    <p:sldLayoutId id="2147483672" r:id="rId10"/>
    <p:sldLayoutId id="2147483674" r:id="rId11"/>
    <p:sldLayoutId id="2147483664" r:id="rId12"/>
    <p:sldLayoutId id="2147483667" r:id="rId13"/>
    <p:sldLayoutId id="2147483671" r:id="rId14"/>
    <p:sldLayoutId id="2147483661" r:id="rId15"/>
    <p:sldLayoutId id="2147483681" r:id="rId16"/>
    <p:sldLayoutId id="2147483680" r:id="rId17"/>
    <p:sldLayoutId id="2147483679" r:id="rId18"/>
    <p:sldLayoutId id="2147483676" r:id="rId19"/>
    <p:sldLayoutId id="2147483678" r:id="rId20"/>
    <p:sldLayoutId id="2147483677" r:id="rId21"/>
    <p:sldLayoutId id="2147483673" r:id="rId22"/>
  </p:sldLayoutIdLst>
  <p:hf sldNum="0" hdr="0" ftr="0"/>
  <p:txStyles>
    <p:title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https://www.cdc.gov/coronavirus/2019-ncov/prevent-getting-sick/mask-fit-and-filtration.html" TargetMode="External"/><Relationship Id="rId2" Type="http://schemas.openxmlformats.org/officeDocument/2006/relationships/image" Target="../media/image6.emf"/><Relationship Id="rId1" Type="http://schemas.openxmlformats.org/officeDocument/2006/relationships/slideLayout" Target="../slideLayouts/slideLayout18.xml"/><Relationship Id="rId4" Type="http://schemas.openxmlformats.org/officeDocument/2006/relationships/hyperlink" Target="https://www.cdc.gov/coronavirus/2019-ncov/hcp/faq.html#Infection-Contro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 name="Picture 64">
            <a:extLst>
              <a:ext uri="{FF2B5EF4-FFF2-40B4-BE49-F238E27FC236}">
                <a16:creationId xmlns:a16="http://schemas.microsoft.com/office/drawing/2014/main" id="{6C0FB305-1EB5-D44A-9E92-B23434827546}"/>
              </a:ext>
            </a:extLst>
          </p:cNvPr>
          <p:cNvPicPr>
            <a:picLocks noChangeAspect="1"/>
          </p:cNvPicPr>
          <p:nvPr/>
        </p:nvPicPr>
        <p:blipFill rotWithShape="1">
          <a:blip r:embed="rId3"/>
          <a:srcRect l="48416" t="22055" b="28181"/>
          <a:stretch/>
        </p:blipFill>
        <p:spPr>
          <a:xfrm>
            <a:off x="0" y="0"/>
            <a:ext cx="12217809" cy="6858000"/>
          </a:xfrm>
          <a:prstGeom prst="rect">
            <a:avLst/>
          </a:prstGeom>
        </p:spPr>
      </p:pic>
      <p:sp>
        <p:nvSpPr>
          <p:cNvPr id="2" name="Title 1">
            <a:extLst>
              <a:ext uri="{FF2B5EF4-FFF2-40B4-BE49-F238E27FC236}">
                <a16:creationId xmlns:a16="http://schemas.microsoft.com/office/drawing/2014/main" id="{BE709727-6183-974E-832B-153C138C1850}"/>
              </a:ext>
            </a:extLst>
          </p:cNvPr>
          <p:cNvSpPr>
            <a:spLocks noGrp="1"/>
          </p:cNvSpPr>
          <p:nvPr>
            <p:ph type="title"/>
          </p:nvPr>
        </p:nvSpPr>
        <p:spPr>
          <a:xfrm>
            <a:off x="337013" y="3756701"/>
            <a:ext cx="6888974" cy="1325563"/>
          </a:xfrm>
        </p:spPr>
        <p:txBody>
          <a:bodyPr/>
          <a:lstStyle/>
          <a:p>
            <a:r>
              <a:rPr lang="en-US" sz="5400" dirty="0">
                <a:solidFill>
                  <a:srgbClr val="00A9E0"/>
                </a:solidFill>
                <a:latin typeface="Arima Madurai Black" panose="00000A00000000000000" pitchFamily="2" charset="0"/>
                <a:cs typeface="Arima Madurai Black" panose="00000A00000000000000" pitchFamily="2" charset="0"/>
              </a:rPr>
              <a:t>Personal Protective Equipment Guidance</a:t>
            </a:r>
            <a:br>
              <a:rPr lang="en-US" sz="5400" dirty="0">
                <a:solidFill>
                  <a:srgbClr val="00A9E0"/>
                </a:solidFill>
                <a:latin typeface="Arima Madurai Black" panose="00000A00000000000000" pitchFamily="2" charset="0"/>
                <a:cs typeface="Arima Madurai Black" panose="00000A00000000000000" pitchFamily="2" charset="0"/>
              </a:rPr>
            </a:br>
            <a:br>
              <a:rPr lang="en-US" sz="5400" dirty="0">
                <a:solidFill>
                  <a:srgbClr val="00A9E0"/>
                </a:solidFill>
                <a:latin typeface="Arima Madurai Black" panose="00000A00000000000000" pitchFamily="2" charset="0"/>
                <a:cs typeface="Arima Madurai Black" panose="00000A00000000000000" pitchFamily="2" charset="0"/>
              </a:rPr>
            </a:br>
            <a:r>
              <a:rPr lang="en-US" sz="1600" dirty="0">
                <a:solidFill>
                  <a:srgbClr val="00A9E0"/>
                </a:solidFill>
                <a:latin typeface="Arima Madurai Black" panose="00000A00000000000000" pitchFamily="2" charset="0"/>
                <a:cs typeface="Arima Madurai Black" panose="00000A00000000000000" pitchFamily="2" charset="0"/>
              </a:rPr>
              <a:t>Updated March 2021</a:t>
            </a:r>
          </a:p>
        </p:txBody>
      </p:sp>
      <p:sp>
        <p:nvSpPr>
          <p:cNvPr id="13" name="Content Placeholder 12">
            <a:extLst>
              <a:ext uri="{FF2B5EF4-FFF2-40B4-BE49-F238E27FC236}">
                <a16:creationId xmlns:a16="http://schemas.microsoft.com/office/drawing/2014/main" id="{6B0764D6-C375-A949-AF03-92EDE961D358}"/>
              </a:ext>
            </a:extLst>
          </p:cNvPr>
          <p:cNvSpPr>
            <a:spLocks noGrp="1"/>
          </p:cNvSpPr>
          <p:nvPr>
            <p:ph idx="14"/>
          </p:nvPr>
        </p:nvSpPr>
        <p:spPr>
          <a:xfrm>
            <a:off x="401864" y="5800280"/>
            <a:ext cx="5921188" cy="684392"/>
          </a:xfrm>
        </p:spPr>
        <p:txBody>
          <a:bodyPr/>
          <a:lstStyle/>
          <a:p>
            <a:r>
              <a:rPr lang="en-US" dirty="0"/>
              <a:t>Roberta Kelly, </a:t>
            </a:r>
          </a:p>
          <a:p>
            <a:pPr lvl="1"/>
            <a:r>
              <a:rPr lang="en-US" dirty="0"/>
              <a:t>Chief Nursing Officer</a:t>
            </a:r>
          </a:p>
          <a:p>
            <a:pPr lvl="1"/>
            <a:r>
              <a:rPr lang="en-US" dirty="0"/>
              <a:t>SVP, NYC Operations</a:t>
            </a:r>
          </a:p>
        </p:txBody>
      </p:sp>
      <p:pic>
        <p:nvPicPr>
          <p:cNvPr id="12" name="Picture 11">
            <a:extLst>
              <a:ext uri="{FF2B5EF4-FFF2-40B4-BE49-F238E27FC236}">
                <a16:creationId xmlns:a16="http://schemas.microsoft.com/office/drawing/2014/main" id="{E924ED5E-BA72-614A-B429-F10CC44EF74D}"/>
              </a:ext>
            </a:extLst>
          </p:cNvPr>
          <p:cNvPicPr>
            <a:picLocks noChangeAspect="1"/>
          </p:cNvPicPr>
          <p:nvPr/>
        </p:nvPicPr>
        <p:blipFill>
          <a:blip r:embed="rId4"/>
          <a:stretch>
            <a:fillRect/>
          </a:stretch>
        </p:blipFill>
        <p:spPr>
          <a:xfrm>
            <a:off x="452860" y="1368274"/>
            <a:ext cx="5402388" cy="988154"/>
          </a:xfrm>
          <a:prstGeom prst="rect">
            <a:avLst/>
          </a:prstGeom>
        </p:spPr>
      </p:pic>
    </p:spTree>
    <p:extLst>
      <p:ext uri="{BB962C8B-B14F-4D97-AF65-F5344CB8AC3E}">
        <p14:creationId xmlns:p14="http://schemas.microsoft.com/office/powerpoint/2010/main" val="2433042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
            <a:extLst>
              <a:ext uri="{FF2B5EF4-FFF2-40B4-BE49-F238E27FC236}">
                <a16:creationId xmlns:a16="http://schemas.microsoft.com/office/drawing/2014/main" id="{D1D1624B-B8A0-1444-B91F-80DB3AFD51EB}"/>
              </a:ext>
            </a:extLst>
          </p:cNvPr>
          <p:cNvSpPr txBox="1">
            <a:spLocks/>
          </p:cNvSpPr>
          <p:nvPr/>
        </p:nvSpPr>
        <p:spPr>
          <a:xfrm>
            <a:off x="248341" y="733435"/>
            <a:ext cx="8858564" cy="1325563"/>
          </a:xfrm>
          <a:prstGeom prst="rect">
            <a:avLst/>
          </a:prstGeom>
        </p:spPr>
        <p:txBody>
          <a:bodyPr lIns="0" tIns="0" rIns="0" bIns="0"/>
          <a:lst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a:lstStyle>
          <a:p>
            <a:r>
              <a:rPr lang="en-US" sz="3200" b="1" dirty="0">
                <a:solidFill>
                  <a:srgbClr val="00B0F0"/>
                </a:solidFill>
                <a:latin typeface="Arima Madurai Black" panose="00000A00000000000000" pitchFamily="2" charset="0"/>
                <a:cs typeface="Arima Madurai Black" panose="00000A00000000000000" pitchFamily="2" charset="0"/>
              </a:rPr>
              <a:t>Training</a:t>
            </a:r>
          </a:p>
        </p:txBody>
      </p:sp>
      <p:pic>
        <p:nvPicPr>
          <p:cNvPr id="45" name="Picture 44">
            <a:extLst>
              <a:ext uri="{FF2B5EF4-FFF2-40B4-BE49-F238E27FC236}">
                <a16:creationId xmlns:a16="http://schemas.microsoft.com/office/drawing/2014/main" id="{31688812-B573-B34D-990D-775E3E3CF38A}"/>
              </a:ext>
            </a:extLst>
          </p:cNvPr>
          <p:cNvPicPr>
            <a:picLocks noChangeAspect="1"/>
          </p:cNvPicPr>
          <p:nvPr/>
        </p:nvPicPr>
        <p:blipFill>
          <a:blip r:embed="rId2"/>
          <a:stretch>
            <a:fillRect/>
          </a:stretch>
        </p:blipFill>
        <p:spPr>
          <a:xfrm>
            <a:off x="9785315" y="6284726"/>
            <a:ext cx="2052292" cy="375386"/>
          </a:xfrm>
          <a:prstGeom prst="rect">
            <a:avLst/>
          </a:prstGeom>
        </p:spPr>
      </p:pic>
      <p:sp>
        <p:nvSpPr>
          <p:cNvPr id="6" name="Content Placeholder 3">
            <a:extLst>
              <a:ext uri="{FF2B5EF4-FFF2-40B4-BE49-F238E27FC236}">
                <a16:creationId xmlns:a16="http://schemas.microsoft.com/office/drawing/2014/main" id="{D0AC49E0-F3CE-41AF-9E27-1A737A443F0A}"/>
              </a:ext>
            </a:extLst>
          </p:cNvPr>
          <p:cNvSpPr txBox="1">
            <a:spLocks/>
          </p:cNvSpPr>
          <p:nvPr/>
        </p:nvSpPr>
        <p:spPr>
          <a:xfrm>
            <a:off x="4851767" y="3986584"/>
            <a:ext cx="6144769" cy="16411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spcBef>
                <a:spcPts val="0"/>
              </a:spcBef>
              <a:defRPr/>
            </a:pPr>
            <a:endParaRPr lang="en-US"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1C504221-1A54-450F-9E79-7B5C24CDFFB0}"/>
              </a:ext>
            </a:extLst>
          </p:cNvPr>
          <p:cNvSpPr txBox="1"/>
          <p:nvPr/>
        </p:nvSpPr>
        <p:spPr>
          <a:xfrm>
            <a:off x="1595337" y="1680760"/>
            <a:ext cx="8365786" cy="1323439"/>
          </a:xfrm>
          <a:prstGeom prst="rect">
            <a:avLst/>
          </a:prstGeom>
          <a:noFill/>
        </p:spPr>
        <p:txBody>
          <a:bodyPr wrap="square">
            <a:spAutoFit/>
          </a:bodyPr>
          <a:lstStyle/>
          <a:p>
            <a:pPr marL="285750" indent="-285750">
              <a:buFont typeface="Arial" panose="020B0604020202020204" pitchFamily="34" charset="0"/>
              <a:buChar char="•"/>
            </a:pPr>
            <a:r>
              <a:rPr lang="en-US" sz="2000" dirty="0">
                <a:latin typeface="Arima Madurai Medium" panose="00000600000000000000" pitchFamily="2" charset="0"/>
                <a:cs typeface="Arima Madurai Medium" panose="00000600000000000000" pitchFamily="2" charset="0"/>
              </a:rPr>
              <a:t>Annual training on PPE donning and doffing is required, courses are assigned in </a:t>
            </a:r>
            <a:r>
              <a:rPr lang="en-US" sz="2000" dirty="0" err="1">
                <a:latin typeface="Arima Madurai Medium" panose="00000600000000000000" pitchFamily="2" charset="0"/>
                <a:cs typeface="Arima Madurai Medium" panose="00000600000000000000" pitchFamily="2" charset="0"/>
              </a:rPr>
              <a:t>relias</a:t>
            </a:r>
            <a:r>
              <a:rPr lang="en-US" sz="2000" dirty="0">
                <a:latin typeface="Arima Madurai Medium" panose="00000600000000000000" pitchFamily="2" charset="0"/>
                <a:cs typeface="Arima Madurai Medium" panose="00000600000000000000" pitchFamily="2" charset="0"/>
              </a:rPr>
              <a:t>. </a:t>
            </a:r>
          </a:p>
          <a:p>
            <a:pPr marL="285750" indent="-285750">
              <a:buFont typeface="Arial" panose="020B0604020202020204" pitchFamily="34" charset="0"/>
              <a:buChar char="•"/>
            </a:pPr>
            <a:r>
              <a:rPr lang="en-US" sz="2000" dirty="0">
                <a:latin typeface="Arima Madurai Medium" panose="00000600000000000000" pitchFamily="2" charset="0"/>
                <a:cs typeface="Arima Madurai Medium" panose="00000600000000000000" pitchFamily="2" charset="0"/>
              </a:rPr>
              <a:t>User-Seal Checks are required for all clinical staff wearing an N95 NIOSH approved respirator or above, every time the mask is donned. </a:t>
            </a:r>
          </a:p>
        </p:txBody>
      </p:sp>
    </p:spTree>
    <p:extLst>
      <p:ext uri="{BB962C8B-B14F-4D97-AF65-F5344CB8AC3E}">
        <p14:creationId xmlns:p14="http://schemas.microsoft.com/office/powerpoint/2010/main" val="3775075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A9E0"/>
        </a:solidFill>
        <a:effectLst/>
      </p:bgPr>
    </p:bg>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63DDD3DE-99A6-944A-B8FD-6E79517ACA3F}"/>
              </a:ext>
            </a:extLst>
          </p:cNvPr>
          <p:cNvSpPr txBox="1"/>
          <p:nvPr/>
        </p:nvSpPr>
        <p:spPr>
          <a:xfrm>
            <a:off x="5099574" y="3975652"/>
            <a:ext cx="1992853" cy="523220"/>
          </a:xfrm>
          <a:prstGeom prst="rect">
            <a:avLst/>
          </a:prstGeom>
          <a:noFill/>
        </p:spPr>
        <p:txBody>
          <a:bodyPr wrap="none" rtlCol="0">
            <a:spAutoFit/>
          </a:bodyPr>
          <a:lstStyle/>
          <a:p>
            <a:pPr algn="ctr"/>
            <a:r>
              <a:rPr lang="en-US" sz="2800" b="1" dirty="0">
                <a:latin typeface="Arima Madurai" pitchFamily="2" charset="77"/>
                <a:cs typeface="Arima Madurai" pitchFamily="2" charset="77"/>
              </a:rPr>
              <a:t>Thank You!</a:t>
            </a:r>
          </a:p>
        </p:txBody>
      </p:sp>
      <p:grpSp>
        <p:nvGrpSpPr>
          <p:cNvPr id="42" name="Group 4">
            <a:extLst>
              <a:ext uri="{FF2B5EF4-FFF2-40B4-BE49-F238E27FC236}">
                <a16:creationId xmlns:a16="http://schemas.microsoft.com/office/drawing/2014/main" id="{9422A0AD-04B9-4CD8-B5E9-77B3EE0A31D8}"/>
              </a:ext>
            </a:extLst>
          </p:cNvPr>
          <p:cNvGrpSpPr>
            <a:grpSpLocks noChangeAspect="1"/>
          </p:cNvGrpSpPr>
          <p:nvPr/>
        </p:nvGrpSpPr>
        <p:grpSpPr bwMode="auto">
          <a:xfrm>
            <a:off x="4443746" y="2714043"/>
            <a:ext cx="4040004" cy="739057"/>
            <a:chOff x="267" y="2680"/>
            <a:chExt cx="3094" cy="566"/>
          </a:xfrm>
        </p:grpSpPr>
        <p:sp>
          <p:nvSpPr>
            <p:cNvPr id="43" name="Oval 5">
              <a:extLst>
                <a:ext uri="{FF2B5EF4-FFF2-40B4-BE49-F238E27FC236}">
                  <a16:creationId xmlns:a16="http://schemas.microsoft.com/office/drawing/2014/main" id="{B2B4784D-224B-45A7-931D-50884DEB564E}"/>
                </a:ext>
              </a:extLst>
            </p:cNvPr>
            <p:cNvSpPr>
              <a:spLocks noChangeArrowheads="1"/>
            </p:cNvSpPr>
            <p:nvPr/>
          </p:nvSpPr>
          <p:spPr bwMode="auto">
            <a:xfrm>
              <a:off x="2925" y="2768"/>
              <a:ext cx="301" cy="302"/>
            </a:xfrm>
            <a:prstGeom prst="ellipse">
              <a:avLst/>
            </a:prstGeom>
            <a:solidFill>
              <a:srgbClr val="FDD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6">
              <a:extLst>
                <a:ext uri="{FF2B5EF4-FFF2-40B4-BE49-F238E27FC236}">
                  <a16:creationId xmlns:a16="http://schemas.microsoft.com/office/drawing/2014/main" id="{2A18BAD4-1E37-40A9-800E-751C29C801B8}"/>
                </a:ext>
              </a:extLst>
            </p:cNvPr>
            <p:cNvSpPr>
              <a:spLocks noEditPoints="1"/>
            </p:cNvSpPr>
            <p:nvPr/>
          </p:nvSpPr>
          <p:spPr bwMode="auto">
            <a:xfrm>
              <a:off x="2884" y="2680"/>
              <a:ext cx="438" cy="438"/>
            </a:xfrm>
            <a:custGeom>
              <a:avLst/>
              <a:gdLst>
                <a:gd name="T0" fmla="*/ 226 w 288"/>
                <a:gd name="T1" fmla="*/ 29 h 288"/>
                <a:gd name="T2" fmla="*/ 124 w 288"/>
                <a:gd name="T3" fmla="*/ 44 h 288"/>
                <a:gd name="T4" fmla="*/ 68 w 288"/>
                <a:gd name="T5" fmla="*/ 65 h 288"/>
                <a:gd name="T6" fmla="*/ 10 w 288"/>
                <a:gd name="T7" fmla="*/ 78 h 288"/>
                <a:gd name="T8" fmla="*/ 39 w 288"/>
                <a:gd name="T9" fmla="*/ 171 h 288"/>
                <a:gd name="T10" fmla="*/ 3 w 288"/>
                <a:gd name="T11" fmla="*/ 205 h 288"/>
                <a:gd name="T12" fmla="*/ 92 w 288"/>
                <a:gd name="T13" fmla="*/ 287 h 288"/>
                <a:gd name="T14" fmla="*/ 179 w 288"/>
                <a:gd name="T15" fmla="*/ 241 h 288"/>
                <a:gd name="T16" fmla="*/ 217 w 288"/>
                <a:gd name="T17" fmla="*/ 228 h 288"/>
                <a:gd name="T18" fmla="*/ 245 w 288"/>
                <a:gd name="T19" fmla="*/ 249 h 288"/>
                <a:gd name="T20" fmla="*/ 273 w 288"/>
                <a:gd name="T21" fmla="*/ 135 h 288"/>
                <a:gd name="T22" fmla="*/ 286 w 288"/>
                <a:gd name="T23" fmla="*/ 131 h 288"/>
                <a:gd name="T24" fmla="*/ 236 w 288"/>
                <a:gd name="T25" fmla="*/ 177 h 288"/>
                <a:gd name="T26" fmla="*/ 140 w 288"/>
                <a:gd name="T27" fmla="*/ 251 h 288"/>
                <a:gd name="T28" fmla="*/ 221 w 288"/>
                <a:gd name="T29" fmla="*/ 93 h 288"/>
                <a:gd name="T30" fmla="*/ 154 w 288"/>
                <a:gd name="T31" fmla="*/ 66 h 288"/>
                <a:gd name="T32" fmla="*/ 225 w 288"/>
                <a:gd name="T33" fmla="*/ 196 h 288"/>
                <a:gd name="T34" fmla="*/ 225 w 288"/>
                <a:gd name="T35" fmla="*/ 196 h 288"/>
                <a:gd name="T36" fmla="*/ 217 w 288"/>
                <a:gd name="T37" fmla="*/ 171 h 288"/>
                <a:gd name="T38" fmla="*/ 101 w 288"/>
                <a:gd name="T39" fmla="*/ 229 h 288"/>
                <a:gd name="T40" fmla="*/ 170 w 288"/>
                <a:gd name="T41" fmla="*/ 222 h 288"/>
                <a:gd name="T42" fmla="*/ 112 w 288"/>
                <a:gd name="T43" fmla="*/ 239 h 288"/>
                <a:gd name="T44" fmla="*/ 61 w 288"/>
                <a:gd name="T45" fmla="*/ 145 h 288"/>
                <a:gd name="T46" fmla="*/ 94 w 288"/>
                <a:gd name="T47" fmla="*/ 220 h 288"/>
                <a:gd name="T48" fmla="*/ 170 w 288"/>
                <a:gd name="T49" fmla="*/ 219 h 288"/>
                <a:gd name="T50" fmla="*/ 75 w 288"/>
                <a:gd name="T51" fmla="*/ 128 h 288"/>
                <a:gd name="T52" fmla="*/ 156 w 288"/>
                <a:gd name="T53" fmla="*/ 80 h 288"/>
                <a:gd name="T54" fmla="*/ 194 w 288"/>
                <a:gd name="T55" fmla="*/ 189 h 288"/>
                <a:gd name="T56" fmla="*/ 92 w 288"/>
                <a:gd name="T57" fmla="*/ 193 h 288"/>
                <a:gd name="T58" fmla="*/ 140 w 288"/>
                <a:gd name="T59" fmla="*/ 215 h 288"/>
                <a:gd name="T60" fmla="*/ 116 w 288"/>
                <a:gd name="T61" fmla="*/ 211 h 288"/>
                <a:gd name="T62" fmla="*/ 208 w 288"/>
                <a:gd name="T63" fmla="*/ 124 h 288"/>
                <a:gd name="T64" fmla="*/ 210 w 288"/>
                <a:gd name="T65" fmla="*/ 172 h 288"/>
                <a:gd name="T66" fmla="*/ 172 w 288"/>
                <a:gd name="T67" fmla="*/ 78 h 288"/>
                <a:gd name="T68" fmla="*/ 225 w 288"/>
                <a:gd name="T69" fmla="*/ 155 h 288"/>
                <a:gd name="T70" fmla="*/ 88 w 288"/>
                <a:gd name="T71" fmla="*/ 87 h 288"/>
                <a:gd name="T72" fmla="*/ 73 w 288"/>
                <a:gd name="T73" fmla="*/ 168 h 288"/>
                <a:gd name="T74" fmla="*/ 90 w 288"/>
                <a:gd name="T75" fmla="*/ 203 h 288"/>
                <a:gd name="T76" fmla="*/ 121 w 288"/>
                <a:gd name="T77" fmla="*/ 224 h 288"/>
                <a:gd name="T78" fmla="*/ 182 w 288"/>
                <a:gd name="T79" fmla="*/ 222 h 288"/>
                <a:gd name="T80" fmla="*/ 182 w 288"/>
                <a:gd name="T81" fmla="*/ 222 h 288"/>
                <a:gd name="T82" fmla="*/ 104 w 288"/>
                <a:gd name="T83" fmla="*/ 77 h 288"/>
                <a:gd name="T84" fmla="*/ 86 w 288"/>
                <a:gd name="T85" fmla="*/ 83 h 288"/>
                <a:gd name="T86" fmla="*/ 130 w 288"/>
                <a:gd name="T87" fmla="*/ 59 h 288"/>
                <a:gd name="T88" fmla="*/ 59 w 288"/>
                <a:gd name="T89" fmla="*/ 91 h 288"/>
                <a:gd name="T90" fmla="*/ 71 w 288"/>
                <a:gd name="T91" fmla="*/ 82 h 288"/>
                <a:gd name="T92" fmla="*/ 45 w 288"/>
                <a:gd name="T93" fmla="*/ 167 h 288"/>
                <a:gd name="T94" fmla="*/ 35 w 288"/>
                <a:gd name="T95" fmla="*/ 138 h 288"/>
                <a:gd name="T96" fmla="*/ 35 w 288"/>
                <a:gd name="T97" fmla="*/ 138 h 288"/>
                <a:gd name="T98" fmla="*/ 77 w 288"/>
                <a:gd name="T99" fmla="*/ 223 h 288"/>
                <a:gd name="T100" fmla="*/ 221 w 288"/>
                <a:gd name="T101" fmla="*/ 88 h 288"/>
                <a:gd name="T102" fmla="*/ 223 w 288"/>
                <a:gd name="T103" fmla="*/ 91 h 288"/>
                <a:gd name="T104" fmla="*/ 142 w 288"/>
                <a:gd name="T105" fmla="*/ 48 h 288"/>
                <a:gd name="T106" fmla="*/ 43 w 288"/>
                <a:gd name="T107" fmla="*/ 184 h 288"/>
                <a:gd name="T108" fmla="*/ 30 w 288"/>
                <a:gd name="T109" fmla="*/ 196 h 288"/>
                <a:gd name="T110" fmla="*/ 213 w 288"/>
                <a:gd name="T111" fmla="*/ 34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 h="288">
                  <a:moveTo>
                    <a:pt x="286" y="131"/>
                  </a:moveTo>
                  <a:cubicBezTo>
                    <a:pt x="264" y="121"/>
                    <a:pt x="246" y="105"/>
                    <a:pt x="230" y="89"/>
                  </a:cubicBezTo>
                  <a:cubicBezTo>
                    <a:pt x="221" y="81"/>
                    <a:pt x="214" y="74"/>
                    <a:pt x="206" y="68"/>
                  </a:cubicBezTo>
                  <a:cubicBezTo>
                    <a:pt x="207" y="52"/>
                    <a:pt x="213" y="39"/>
                    <a:pt x="226" y="29"/>
                  </a:cubicBezTo>
                  <a:cubicBezTo>
                    <a:pt x="227" y="28"/>
                    <a:pt x="227" y="27"/>
                    <a:pt x="227" y="26"/>
                  </a:cubicBezTo>
                  <a:cubicBezTo>
                    <a:pt x="226" y="24"/>
                    <a:pt x="225" y="24"/>
                    <a:pt x="224" y="25"/>
                  </a:cubicBezTo>
                  <a:cubicBezTo>
                    <a:pt x="201" y="35"/>
                    <a:pt x="177" y="38"/>
                    <a:pt x="154" y="40"/>
                  </a:cubicBezTo>
                  <a:cubicBezTo>
                    <a:pt x="144" y="41"/>
                    <a:pt x="134" y="42"/>
                    <a:pt x="124" y="44"/>
                  </a:cubicBezTo>
                  <a:cubicBezTo>
                    <a:pt x="113" y="34"/>
                    <a:pt x="106" y="22"/>
                    <a:pt x="107" y="4"/>
                  </a:cubicBezTo>
                  <a:cubicBezTo>
                    <a:pt x="107" y="2"/>
                    <a:pt x="106" y="0"/>
                    <a:pt x="104" y="0"/>
                  </a:cubicBezTo>
                  <a:cubicBezTo>
                    <a:pt x="103" y="0"/>
                    <a:pt x="102" y="1"/>
                    <a:pt x="101" y="3"/>
                  </a:cubicBezTo>
                  <a:cubicBezTo>
                    <a:pt x="95" y="26"/>
                    <a:pt x="81" y="46"/>
                    <a:pt x="68" y="65"/>
                  </a:cubicBezTo>
                  <a:cubicBezTo>
                    <a:pt x="62" y="74"/>
                    <a:pt x="55" y="83"/>
                    <a:pt x="50" y="92"/>
                  </a:cubicBezTo>
                  <a:cubicBezTo>
                    <a:pt x="48" y="92"/>
                    <a:pt x="46" y="92"/>
                    <a:pt x="44" y="92"/>
                  </a:cubicBezTo>
                  <a:cubicBezTo>
                    <a:pt x="44" y="92"/>
                    <a:pt x="43" y="92"/>
                    <a:pt x="43" y="92"/>
                  </a:cubicBezTo>
                  <a:cubicBezTo>
                    <a:pt x="31" y="92"/>
                    <a:pt x="20" y="88"/>
                    <a:pt x="10" y="78"/>
                  </a:cubicBezTo>
                  <a:cubicBezTo>
                    <a:pt x="9" y="77"/>
                    <a:pt x="7" y="77"/>
                    <a:pt x="6" y="78"/>
                  </a:cubicBezTo>
                  <a:cubicBezTo>
                    <a:pt x="5" y="79"/>
                    <a:pt x="5" y="80"/>
                    <a:pt x="6" y="81"/>
                  </a:cubicBezTo>
                  <a:cubicBezTo>
                    <a:pt x="20" y="102"/>
                    <a:pt x="26" y="125"/>
                    <a:pt x="32" y="147"/>
                  </a:cubicBezTo>
                  <a:cubicBezTo>
                    <a:pt x="34" y="155"/>
                    <a:pt x="36" y="163"/>
                    <a:pt x="39" y="171"/>
                  </a:cubicBezTo>
                  <a:cubicBezTo>
                    <a:pt x="39" y="172"/>
                    <a:pt x="40" y="174"/>
                    <a:pt x="40" y="176"/>
                  </a:cubicBezTo>
                  <a:cubicBezTo>
                    <a:pt x="33" y="188"/>
                    <a:pt x="22" y="197"/>
                    <a:pt x="3" y="200"/>
                  </a:cubicBezTo>
                  <a:cubicBezTo>
                    <a:pt x="2" y="200"/>
                    <a:pt x="0" y="201"/>
                    <a:pt x="0" y="203"/>
                  </a:cubicBezTo>
                  <a:cubicBezTo>
                    <a:pt x="0" y="204"/>
                    <a:pt x="1" y="205"/>
                    <a:pt x="3" y="205"/>
                  </a:cubicBezTo>
                  <a:cubicBezTo>
                    <a:pt x="27" y="208"/>
                    <a:pt x="49" y="219"/>
                    <a:pt x="70" y="229"/>
                  </a:cubicBezTo>
                  <a:cubicBezTo>
                    <a:pt x="80" y="234"/>
                    <a:pt x="90" y="238"/>
                    <a:pt x="100" y="242"/>
                  </a:cubicBezTo>
                  <a:cubicBezTo>
                    <a:pt x="103" y="257"/>
                    <a:pt x="101" y="270"/>
                    <a:pt x="92" y="284"/>
                  </a:cubicBezTo>
                  <a:cubicBezTo>
                    <a:pt x="91" y="285"/>
                    <a:pt x="91" y="286"/>
                    <a:pt x="92" y="287"/>
                  </a:cubicBezTo>
                  <a:cubicBezTo>
                    <a:pt x="93" y="288"/>
                    <a:pt x="93" y="288"/>
                    <a:pt x="94" y="288"/>
                  </a:cubicBezTo>
                  <a:cubicBezTo>
                    <a:pt x="94" y="288"/>
                    <a:pt x="95" y="287"/>
                    <a:pt x="95" y="287"/>
                  </a:cubicBezTo>
                  <a:cubicBezTo>
                    <a:pt x="113" y="270"/>
                    <a:pt x="135" y="261"/>
                    <a:pt x="157" y="252"/>
                  </a:cubicBezTo>
                  <a:cubicBezTo>
                    <a:pt x="164" y="248"/>
                    <a:pt x="172" y="245"/>
                    <a:pt x="179" y="241"/>
                  </a:cubicBezTo>
                  <a:cubicBezTo>
                    <a:pt x="182" y="240"/>
                    <a:pt x="185" y="239"/>
                    <a:pt x="187" y="237"/>
                  </a:cubicBezTo>
                  <a:cubicBezTo>
                    <a:pt x="194" y="233"/>
                    <a:pt x="201" y="229"/>
                    <a:pt x="207" y="224"/>
                  </a:cubicBezTo>
                  <a:cubicBezTo>
                    <a:pt x="210" y="225"/>
                    <a:pt x="214" y="226"/>
                    <a:pt x="217" y="228"/>
                  </a:cubicBezTo>
                  <a:cubicBezTo>
                    <a:pt x="217" y="228"/>
                    <a:pt x="217" y="228"/>
                    <a:pt x="217" y="228"/>
                  </a:cubicBezTo>
                  <a:cubicBezTo>
                    <a:pt x="217" y="228"/>
                    <a:pt x="218" y="228"/>
                    <a:pt x="218" y="228"/>
                  </a:cubicBezTo>
                  <a:cubicBezTo>
                    <a:pt x="228" y="232"/>
                    <a:pt x="235" y="240"/>
                    <a:pt x="241" y="250"/>
                  </a:cubicBezTo>
                  <a:cubicBezTo>
                    <a:pt x="242" y="251"/>
                    <a:pt x="243" y="252"/>
                    <a:pt x="244" y="251"/>
                  </a:cubicBezTo>
                  <a:cubicBezTo>
                    <a:pt x="245" y="251"/>
                    <a:pt x="246" y="250"/>
                    <a:pt x="245" y="249"/>
                  </a:cubicBezTo>
                  <a:cubicBezTo>
                    <a:pt x="245" y="248"/>
                    <a:pt x="245" y="248"/>
                    <a:pt x="245" y="248"/>
                  </a:cubicBezTo>
                  <a:cubicBezTo>
                    <a:pt x="238" y="225"/>
                    <a:pt x="240" y="201"/>
                    <a:pt x="241" y="178"/>
                  </a:cubicBezTo>
                  <a:cubicBezTo>
                    <a:pt x="242" y="167"/>
                    <a:pt x="242" y="156"/>
                    <a:pt x="242" y="146"/>
                  </a:cubicBezTo>
                  <a:cubicBezTo>
                    <a:pt x="252" y="138"/>
                    <a:pt x="262" y="135"/>
                    <a:pt x="273" y="135"/>
                  </a:cubicBezTo>
                  <a:cubicBezTo>
                    <a:pt x="277" y="135"/>
                    <a:pt x="281" y="135"/>
                    <a:pt x="285" y="136"/>
                  </a:cubicBezTo>
                  <a:cubicBezTo>
                    <a:pt x="285" y="136"/>
                    <a:pt x="285" y="136"/>
                    <a:pt x="285" y="136"/>
                  </a:cubicBezTo>
                  <a:cubicBezTo>
                    <a:pt x="287" y="136"/>
                    <a:pt x="288" y="135"/>
                    <a:pt x="288" y="133"/>
                  </a:cubicBezTo>
                  <a:cubicBezTo>
                    <a:pt x="288" y="133"/>
                    <a:pt x="287" y="132"/>
                    <a:pt x="286" y="131"/>
                  </a:cubicBezTo>
                  <a:close/>
                  <a:moveTo>
                    <a:pt x="210" y="220"/>
                  </a:moveTo>
                  <a:cubicBezTo>
                    <a:pt x="217" y="213"/>
                    <a:pt x="223" y="206"/>
                    <a:pt x="228" y="197"/>
                  </a:cubicBezTo>
                  <a:cubicBezTo>
                    <a:pt x="232" y="189"/>
                    <a:pt x="234" y="182"/>
                    <a:pt x="236" y="174"/>
                  </a:cubicBezTo>
                  <a:cubicBezTo>
                    <a:pt x="236" y="175"/>
                    <a:pt x="236" y="176"/>
                    <a:pt x="236" y="177"/>
                  </a:cubicBezTo>
                  <a:cubicBezTo>
                    <a:pt x="235" y="197"/>
                    <a:pt x="235" y="217"/>
                    <a:pt x="238" y="236"/>
                  </a:cubicBezTo>
                  <a:cubicBezTo>
                    <a:pt x="231" y="228"/>
                    <a:pt x="222" y="223"/>
                    <a:pt x="210" y="220"/>
                  </a:cubicBezTo>
                  <a:close/>
                  <a:moveTo>
                    <a:pt x="105" y="244"/>
                  </a:moveTo>
                  <a:cubicBezTo>
                    <a:pt x="116" y="248"/>
                    <a:pt x="128" y="251"/>
                    <a:pt x="140" y="251"/>
                  </a:cubicBezTo>
                  <a:cubicBezTo>
                    <a:pt x="142" y="251"/>
                    <a:pt x="145" y="250"/>
                    <a:pt x="147" y="250"/>
                  </a:cubicBezTo>
                  <a:cubicBezTo>
                    <a:pt x="132" y="257"/>
                    <a:pt x="116" y="265"/>
                    <a:pt x="102" y="275"/>
                  </a:cubicBezTo>
                  <a:cubicBezTo>
                    <a:pt x="106" y="265"/>
                    <a:pt x="107" y="255"/>
                    <a:pt x="105" y="244"/>
                  </a:cubicBezTo>
                  <a:close/>
                  <a:moveTo>
                    <a:pt x="221" y="93"/>
                  </a:moveTo>
                  <a:cubicBezTo>
                    <a:pt x="231" y="106"/>
                    <a:pt x="235" y="122"/>
                    <a:pt x="237" y="138"/>
                  </a:cubicBezTo>
                  <a:cubicBezTo>
                    <a:pt x="235" y="129"/>
                    <a:pt x="231" y="121"/>
                    <a:pt x="228" y="115"/>
                  </a:cubicBezTo>
                  <a:cubicBezTo>
                    <a:pt x="214" y="92"/>
                    <a:pt x="188" y="76"/>
                    <a:pt x="161" y="71"/>
                  </a:cubicBezTo>
                  <a:cubicBezTo>
                    <a:pt x="159" y="69"/>
                    <a:pt x="157" y="68"/>
                    <a:pt x="154" y="66"/>
                  </a:cubicBezTo>
                  <a:cubicBezTo>
                    <a:pt x="150" y="64"/>
                    <a:pt x="146" y="61"/>
                    <a:pt x="142" y="58"/>
                  </a:cubicBezTo>
                  <a:cubicBezTo>
                    <a:pt x="147" y="57"/>
                    <a:pt x="152" y="56"/>
                    <a:pt x="157" y="56"/>
                  </a:cubicBezTo>
                  <a:cubicBezTo>
                    <a:pt x="182" y="56"/>
                    <a:pt x="204" y="69"/>
                    <a:pt x="221" y="93"/>
                  </a:cubicBezTo>
                  <a:close/>
                  <a:moveTo>
                    <a:pt x="225" y="196"/>
                  </a:moveTo>
                  <a:cubicBezTo>
                    <a:pt x="222" y="202"/>
                    <a:pt x="218" y="207"/>
                    <a:pt x="213" y="212"/>
                  </a:cubicBezTo>
                  <a:cubicBezTo>
                    <a:pt x="223" y="197"/>
                    <a:pt x="227" y="180"/>
                    <a:pt x="226" y="160"/>
                  </a:cubicBezTo>
                  <a:cubicBezTo>
                    <a:pt x="229" y="157"/>
                    <a:pt x="232" y="153"/>
                    <a:pt x="236" y="150"/>
                  </a:cubicBezTo>
                  <a:cubicBezTo>
                    <a:pt x="236" y="163"/>
                    <a:pt x="234" y="179"/>
                    <a:pt x="225" y="196"/>
                  </a:cubicBezTo>
                  <a:close/>
                  <a:moveTo>
                    <a:pt x="198" y="220"/>
                  </a:moveTo>
                  <a:cubicBezTo>
                    <a:pt x="194" y="220"/>
                    <a:pt x="189" y="219"/>
                    <a:pt x="184" y="219"/>
                  </a:cubicBezTo>
                  <a:cubicBezTo>
                    <a:pt x="194" y="209"/>
                    <a:pt x="202" y="196"/>
                    <a:pt x="207" y="182"/>
                  </a:cubicBezTo>
                  <a:cubicBezTo>
                    <a:pt x="210" y="178"/>
                    <a:pt x="213" y="175"/>
                    <a:pt x="217" y="171"/>
                  </a:cubicBezTo>
                  <a:cubicBezTo>
                    <a:pt x="217" y="170"/>
                    <a:pt x="218" y="169"/>
                    <a:pt x="219" y="168"/>
                  </a:cubicBezTo>
                  <a:cubicBezTo>
                    <a:pt x="219" y="187"/>
                    <a:pt x="213" y="206"/>
                    <a:pt x="198" y="220"/>
                  </a:cubicBezTo>
                  <a:close/>
                  <a:moveTo>
                    <a:pt x="103" y="236"/>
                  </a:moveTo>
                  <a:cubicBezTo>
                    <a:pt x="102" y="234"/>
                    <a:pt x="102" y="231"/>
                    <a:pt x="101" y="229"/>
                  </a:cubicBezTo>
                  <a:cubicBezTo>
                    <a:pt x="107" y="231"/>
                    <a:pt x="114" y="231"/>
                    <a:pt x="121" y="231"/>
                  </a:cubicBezTo>
                  <a:cubicBezTo>
                    <a:pt x="136" y="231"/>
                    <a:pt x="151" y="228"/>
                    <a:pt x="165" y="222"/>
                  </a:cubicBezTo>
                  <a:cubicBezTo>
                    <a:pt x="165" y="222"/>
                    <a:pt x="165" y="222"/>
                    <a:pt x="166" y="222"/>
                  </a:cubicBezTo>
                  <a:cubicBezTo>
                    <a:pt x="167" y="222"/>
                    <a:pt x="169" y="222"/>
                    <a:pt x="170" y="222"/>
                  </a:cubicBezTo>
                  <a:cubicBezTo>
                    <a:pt x="172" y="222"/>
                    <a:pt x="173" y="222"/>
                    <a:pt x="174" y="222"/>
                  </a:cubicBezTo>
                  <a:cubicBezTo>
                    <a:pt x="175" y="222"/>
                    <a:pt x="175" y="222"/>
                    <a:pt x="175" y="222"/>
                  </a:cubicBezTo>
                  <a:cubicBezTo>
                    <a:pt x="162" y="233"/>
                    <a:pt x="146" y="241"/>
                    <a:pt x="127" y="241"/>
                  </a:cubicBezTo>
                  <a:cubicBezTo>
                    <a:pt x="122" y="241"/>
                    <a:pt x="117" y="240"/>
                    <a:pt x="112" y="239"/>
                  </a:cubicBezTo>
                  <a:cubicBezTo>
                    <a:pt x="109" y="238"/>
                    <a:pt x="106" y="237"/>
                    <a:pt x="103" y="236"/>
                  </a:cubicBezTo>
                  <a:close/>
                  <a:moveTo>
                    <a:pt x="48" y="176"/>
                  </a:moveTo>
                  <a:cubicBezTo>
                    <a:pt x="53" y="167"/>
                    <a:pt x="57" y="157"/>
                    <a:pt x="61" y="146"/>
                  </a:cubicBezTo>
                  <a:cubicBezTo>
                    <a:pt x="61" y="146"/>
                    <a:pt x="61" y="146"/>
                    <a:pt x="61" y="145"/>
                  </a:cubicBezTo>
                  <a:cubicBezTo>
                    <a:pt x="63" y="156"/>
                    <a:pt x="67" y="167"/>
                    <a:pt x="72" y="176"/>
                  </a:cubicBezTo>
                  <a:cubicBezTo>
                    <a:pt x="74" y="180"/>
                    <a:pt x="77" y="183"/>
                    <a:pt x="79" y="186"/>
                  </a:cubicBezTo>
                  <a:cubicBezTo>
                    <a:pt x="82" y="193"/>
                    <a:pt x="85" y="198"/>
                    <a:pt x="87" y="204"/>
                  </a:cubicBezTo>
                  <a:cubicBezTo>
                    <a:pt x="90" y="210"/>
                    <a:pt x="92" y="215"/>
                    <a:pt x="94" y="220"/>
                  </a:cubicBezTo>
                  <a:cubicBezTo>
                    <a:pt x="74" y="214"/>
                    <a:pt x="56" y="200"/>
                    <a:pt x="48" y="176"/>
                  </a:cubicBezTo>
                  <a:close/>
                  <a:moveTo>
                    <a:pt x="178" y="219"/>
                  </a:moveTo>
                  <a:cubicBezTo>
                    <a:pt x="177" y="219"/>
                    <a:pt x="176" y="219"/>
                    <a:pt x="174" y="219"/>
                  </a:cubicBezTo>
                  <a:cubicBezTo>
                    <a:pt x="173" y="219"/>
                    <a:pt x="172" y="219"/>
                    <a:pt x="170" y="219"/>
                  </a:cubicBezTo>
                  <a:cubicBezTo>
                    <a:pt x="170" y="219"/>
                    <a:pt x="170" y="219"/>
                    <a:pt x="170" y="219"/>
                  </a:cubicBezTo>
                  <a:cubicBezTo>
                    <a:pt x="178" y="215"/>
                    <a:pt x="186" y="209"/>
                    <a:pt x="192" y="202"/>
                  </a:cubicBezTo>
                  <a:cubicBezTo>
                    <a:pt x="188" y="208"/>
                    <a:pt x="183" y="214"/>
                    <a:pt x="178" y="219"/>
                  </a:cubicBezTo>
                  <a:close/>
                  <a:moveTo>
                    <a:pt x="75" y="128"/>
                  </a:moveTo>
                  <a:cubicBezTo>
                    <a:pt x="77" y="116"/>
                    <a:pt x="81" y="106"/>
                    <a:pt x="87" y="98"/>
                  </a:cubicBezTo>
                  <a:cubicBezTo>
                    <a:pt x="91" y="94"/>
                    <a:pt x="96" y="91"/>
                    <a:pt x="102" y="88"/>
                  </a:cubicBezTo>
                  <a:cubicBezTo>
                    <a:pt x="115" y="81"/>
                    <a:pt x="128" y="78"/>
                    <a:pt x="140" y="78"/>
                  </a:cubicBezTo>
                  <a:cubicBezTo>
                    <a:pt x="146" y="78"/>
                    <a:pt x="151" y="78"/>
                    <a:pt x="156" y="80"/>
                  </a:cubicBezTo>
                  <a:cubicBezTo>
                    <a:pt x="157" y="80"/>
                    <a:pt x="159" y="81"/>
                    <a:pt x="161" y="81"/>
                  </a:cubicBezTo>
                  <a:cubicBezTo>
                    <a:pt x="166" y="84"/>
                    <a:pt x="171" y="87"/>
                    <a:pt x="176" y="90"/>
                  </a:cubicBezTo>
                  <a:cubicBezTo>
                    <a:pt x="187" y="99"/>
                    <a:pt x="197" y="110"/>
                    <a:pt x="202" y="125"/>
                  </a:cubicBezTo>
                  <a:cubicBezTo>
                    <a:pt x="209" y="149"/>
                    <a:pt x="206" y="171"/>
                    <a:pt x="194" y="189"/>
                  </a:cubicBezTo>
                  <a:cubicBezTo>
                    <a:pt x="183" y="199"/>
                    <a:pt x="171" y="207"/>
                    <a:pt x="154" y="209"/>
                  </a:cubicBezTo>
                  <a:cubicBezTo>
                    <a:pt x="149" y="210"/>
                    <a:pt x="145" y="210"/>
                    <a:pt x="140" y="210"/>
                  </a:cubicBezTo>
                  <a:cubicBezTo>
                    <a:pt x="140" y="210"/>
                    <a:pt x="140" y="210"/>
                    <a:pt x="140" y="210"/>
                  </a:cubicBezTo>
                  <a:cubicBezTo>
                    <a:pt x="121" y="210"/>
                    <a:pt x="105" y="204"/>
                    <a:pt x="92" y="193"/>
                  </a:cubicBezTo>
                  <a:cubicBezTo>
                    <a:pt x="85" y="186"/>
                    <a:pt x="81" y="179"/>
                    <a:pt x="77" y="171"/>
                  </a:cubicBezTo>
                  <a:cubicBezTo>
                    <a:pt x="73" y="157"/>
                    <a:pt x="71" y="143"/>
                    <a:pt x="75" y="128"/>
                  </a:cubicBezTo>
                  <a:close/>
                  <a:moveTo>
                    <a:pt x="140" y="215"/>
                  </a:moveTo>
                  <a:cubicBezTo>
                    <a:pt x="140" y="215"/>
                    <a:pt x="140" y="215"/>
                    <a:pt x="140" y="215"/>
                  </a:cubicBezTo>
                  <a:cubicBezTo>
                    <a:pt x="145" y="215"/>
                    <a:pt x="150" y="214"/>
                    <a:pt x="155" y="214"/>
                  </a:cubicBezTo>
                  <a:cubicBezTo>
                    <a:pt x="163" y="213"/>
                    <a:pt x="169" y="210"/>
                    <a:pt x="176" y="207"/>
                  </a:cubicBezTo>
                  <a:cubicBezTo>
                    <a:pt x="169" y="212"/>
                    <a:pt x="161" y="216"/>
                    <a:pt x="153" y="219"/>
                  </a:cubicBezTo>
                  <a:cubicBezTo>
                    <a:pt x="140" y="218"/>
                    <a:pt x="128" y="217"/>
                    <a:pt x="116" y="211"/>
                  </a:cubicBezTo>
                  <a:cubicBezTo>
                    <a:pt x="124" y="214"/>
                    <a:pt x="132" y="215"/>
                    <a:pt x="140" y="215"/>
                  </a:cubicBezTo>
                  <a:close/>
                  <a:moveTo>
                    <a:pt x="211" y="169"/>
                  </a:moveTo>
                  <a:cubicBezTo>
                    <a:pt x="211" y="168"/>
                    <a:pt x="211" y="168"/>
                    <a:pt x="211" y="167"/>
                  </a:cubicBezTo>
                  <a:cubicBezTo>
                    <a:pt x="214" y="155"/>
                    <a:pt x="214" y="141"/>
                    <a:pt x="208" y="124"/>
                  </a:cubicBezTo>
                  <a:cubicBezTo>
                    <a:pt x="214" y="134"/>
                    <a:pt x="217" y="146"/>
                    <a:pt x="218" y="157"/>
                  </a:cubicBezTo>
                  <a:cubicBezTo>
                    <a:pt x="218" y="158"/>
                    <a:pt x="219" y="160"/>
                    <a:pt x="219" y="162"/>
                  </a:cubicBezTo>
                  <a:cubicBezTo>
                    <a:pt x="217" y="164"/>
                    <a:pt x="215" y="166"/>
                    <a:pt x="213" y="168"/>
                  </a:cubicBezTo>
                  <a:cubicBezTo>
                    <a:pt x="212" y="169"/>
                    <a:pt x="211" y="171"/>
                    <a:pt x="210" y="172"/>
                  </a:cubicBezTo>
                  <a:cubicBezTo>
                    <a:pt x="210" y="171"/>
                    <a:pt x="210" y="170"/>
                    <a:pt x="211" y="169"/>
                  </a:cubicBezTo>
                  <a:close/>
                  <a:moveTo>
                    <a:pt x="225" y="155"/>
                  </a:moveTo>
                  <a:cubicBezTo>
                    <a:pt x="222" y="133"/>
                    <a:pt x="213" y="113"/>
                    <a:pt x="199" y="97"/>
                  </a:cubicBezTo>
                  <a:cubicBezTo>
                    <a:pt x="191" y="89"/>
                    <a:pt x="181" y="82"/>
                    <a:pt x="172" y="78"/>
                  </a:cubicBezTo>
                  <a:cubicBezTo>
                    <a:pt x="171" y="77"/>
                    <a:pt x="170" y="76"/>
                    <a:pt x="168" y="76"/>
                  </a:cubicBezTo>
                  <a:cubicBezTo>
                    <a:pt x="192" y="82"/>
                    <a:pt x="213" y="97"/>
                    <a:pt x="225" y="117"/>
                  </a:cubicBezTo>
                  <a:cubicBezTo>
                    <a:pt x="230" y="124"/>
                    <a:pt x="234" y="134"/>
                    <a:pt x="235" y="145"/>
                  </a:cubicBezTo>
                  <a:cubicBezTo>
                    <a:pt x="232" y="148"/>
                    <a:pt x="228" y="151"/>
                    <a:pt x="225" y="155"/>
                  </a:cubicBezTo>
                  <a:close/>
                  <a:moveTo>
                    <a:pt x="91" y="86"/>
                  </a:moveTo>
                  <a:cubicBezTo>
                    <a:pt x="78" y="95"/>
                    <a:pt x="70" y="106"/>
                    <a:pt x="64" y="119"/>
                  </a:cubicBezTo>
                  <a:cubicBezTo>
                    <a:pt x="65" y="110"/>
                    <a:pt x="67" y="101"/>
                    <a:pt x="71" y="92"/>
                  </a:cubicBezTo>
                  <a:cubicBezTo>
                    <a:pt x="77" y="91"/>
                    <a:pt x="82" y="89"/>
                    <a:pt x="88" y="87"/>
                  </a:cubicBezTo>
                  <a:cubicBezTo>
                    <a:pt x="89" y="86"/>
                    <a:pt x="90" y="86"/>
                    <a:pt x="92" y="86"/>
                  </a:cubicBezTo>
                  <a:cubicBezTo>
                    <a:pt x="91" y="86"/>
                    <a:pt x="91" y="86"/>
                    <a:pt x="91" y="86"/>
                  </a:cubicBezTo>
                  <a:close/>
                  <a:moveTo>
                    <a:pt x="73" y="118"/>
                  </a:moveTo>
                  <a:cubicBezTo>
                    <a:pt x="67" y="135"/>
                    <a:pt x="67" y="152"/>
                    <a:pt x="73" y="168"/>
                  </a:cubicBezTo>
                  <a:cubicBezTo>
                    <a:pt x="73" y="168"/>
                    <a:pt x="73" y="168"/>
                    <a:pt x="73" y="168"/>
                  </a:cubicBezTo>
                  <a:cubicBezTo>
                    <a:pt x="68" y="158"/>
                    <a:pt x="65" y="148"/>
                    <a:pt x="64" y="137"/>
                  </a:cubicBezTo>
                  <a:cubicBezTo>
                    <a:pt x="67" y="130"/>
                    <a:pt x="69" y="124"/>
                    <a:pt x="73" y="118"/>
                  </a:cubicBezTo>
                  <a:close/>
                  <a:moveTo>
                    <a:pt x="90" y="203"/>
                  </a:moveTo>
                  <a:cubicBezTo>
                    <a:pt x="89" y="200"/>
                    <a:pt x="87" y="197"/>
                    <a:pt x="86" y="194"/>
                  </a:cubicBezTo>
                  <a:cubicBezTo>
                    <a:pt x="90" y="198"/>
                    <a:pt x="95" y="201"/>
                    <a:pt x="100" y="204"/>
                  </a:cubicBezTo>
                  <a:cubicBezTo>
                    <a:pt x="114" y="216"/>
                    <a:pt x="129" y="220"/>
                    <a:pt x="146" y="221"/>
                  </a:cubicBezTo>
                  <a:cubicBezTo>
                    <a:pt x="138" y="223"/>
                    <a:pt x="129" y="224"/>
                    <a:pt x="121" y="224"/>
                  </a:cubicBezTo>
                  <a:cubicBezTo>
                    <a:pt x="113" y="224"/>
                    <a:pt x="106" y="223"/>
                    <a:pt x="98" y="221"/>
                  </a:cubicBezTo>
                  <a:cubicBezTo>
                    <a:pt x="96" y="215"/>
                    <a:pt x="93" y="209"/>
                    <a:pt x="90" y="203"/>
                  </a:cubicBezTo>
                  <a:close/>
                  <a:moveTo>
                    <a:pt x="182" y="222"/>
                  </a:moveTo>
                  <a:cubicBezTo>
                    <a:pt x="182" y="222"/>
                    <a:pt x="182" y="222"/>
                    <a:pt x="182" y="222"/>
                  </a:cubicBezTo>
                  <a:cubicBezTo>
                    <a:pt x="186" y="222"/>
                    <a:pt x="191" y="222"/>
                    <a:pt x="195" y="222"/>
                  </a:cubicBezTo>
                  <a:cubicBezTo>
                    <a:pt x="186" y="231"/>
                    <a:pt x="173" y="238"/>
                    <a:pt x="157" y="242"/>
                  </a:cubicBezTo>
                  <a:cubicBezTo>
                    <a:pt x="152" y="243"/>
                    <a:pt x="147" y="243"/>
                    <a:pt x="142" y="244"/>
                  </a:cubicBezTo>
                  <a:cubicBezTo>
                    <a:pt x="156" y="241"/>
                    <a:pt x="170" y="233"/>
                    <a:pt x="182" y="222"/>
                  </a:cubicBezTo>
                  <a:close/>
                  <a:moveTo>
                    <a:pt x="145" y="69"/>
                  </a:moveTo>
                  <a:cubicBezTo>
                    <a:pt x="144" y="69"/>
                    <a:pt x="143" y="69"/>
                    <a:pt x="143" y="69"/>
                  </a:cubicBezTo>
                  <a:cubicBezTo>
                    <a:pt x="131" y="69"/>
                    <a:pt x="121" y="71"/>
                    <a:pt x="112" y="75"/>
                  </a:cubicBezTo>
                  <a:cubicBezTo>
                    <a:pt x="109" y="75"/>
                    <a:pt x="107" y="76"/>
                    <a:pt x="104" y="77"/>
                  </a:cubicBezTo>
                  <a:cubicBezTo>
                    <a:pt x="113" y="70"/>
                    <a:pt x="123" y="64"/>
                    <a:pt x="133" y="61"/>
                  </a:cubicBezTo>
                  <a:cubicBezTo>
                    <a:pt x="137" y="64"/>
                    <a:pt x="141" y="66"/>
                    <a:pt x="145" y="69"/>
                  </a:cubicBezTo>
                  <a:close/>
                  <a:moveTo>
                    <a:pt x="98" y="79"/>
                  </a:moveTo>
                  <a:cubicBezTo>
                    <a:pt x="94" y="80"/>
                    <a:pt x="90" y="81"/>
                    <a:pt x="86" y="83"/>
                  </a:cubicBezTo>
                  <a:cubicBezTo>
                    <a:pt x="82" y="84"/>
                    <a:pt x="78" y="86"/>
                    <a:pt x="74" y="87"/>
                  </a:cubicBezTo>
                  <a:cubicBezTo>
                    <a:pt x="74" y="86"/>
                    <a:pt x="75" y="85"/>
                    <a:pt x="75" y="84"/>
                  </a:cubicBezTo>
                  <a:cubicBezTo>
                    <a:pt x="85" y="67"/>
                    <a:pt x="101" y="55"/>
                    <a:pt x="121" y="50"/>
                  </a:cubicBezTo>
                  <a:cubicBezTo>
                    <a:pt x="124" y="53"/>
                    <a:pt x="127" y="56"/>
                    <a:pt x="130" y="59"/>
                  </a:cubicBezTo>
                  <a:cubicBezTo>
                    <a:pt x="119" y="63"/>
                    <a:pt x="108" y="70"/>
                    <a:pt x="98" y="79"/>
                  </a:cubicBezTo>
                  <a:close/>
                  <a:moveTo>
                    <a:pt x="71" y="82"/>
                  </a:moveTo>
                  <a:cubicBezTo>
                    <a:pt x="70" y="84"/>
                    <a:pt x="69" y="86"/>
                    <a:pt x="68" y="89"/>
                  </a:cubicBezTo>
                  <a:cubicBezTo>
                    <a:pt x="65" y="90"/>
                    <a:pt x="62" y="90"/>
                    <a:pt x="59" y="91"/>
                  </a:cubicBezTo>
                  <a:cubicBezTo>
                    <a:pt x="64" y="84"/>
                    <a:pt x="68" y="76"/>
                    <a:pt x="74" y="69"/>
                  </a:cubicBezTo>
                  <a:cubicBezTo>
                    <a:pt x="84" y="54"/>
                    <a:pt x="95" y="37"/>
                    <a:pt x="102" y="19"/>
                  </a:cubicBezTo>
                  <a:cubicBezTo>
                    <a:pt x="105" y="30"/>
                    <a:pt x="110" y="39"/>
                    <a:pt x="117" y="47"/>
                  </a:cubicBezTo>
                  <a:cubicBezTo>
                    <a:pt x="97" y="52"/>
                    <a:pt x="82" y="64"/>
                    <a:pt x="71" y="82"/>
                  </a:cubicBezTo>
                  <a:close/>
                  <a:moveTo>
                    <a:pt x="66" y="94"/>
                  </a:moveTo>
                  <a:cubicBezTo>
                    <a:pt x="61" y="105"/>
                    <a:pt x="59" y="117"/>
                    <a:pt x="60" y="129"/>
                  </a:cubicBezTo>
                  <a:cubicBezTo>
                    <a:pt x="58" y="134"/>
                    <a:pt x="56" y="139"/>
                    <a:pt x="54" y="144"/>
                  </a:cubicBezTo>
                  <a:cubicBezTo>
                    <a:pt x="51" y="152"/>
                    <a:pt x="48" y="160"/>
                    <a:pt x="45" y="167"/>
                  </a:cubicBezTo>
                  <a:cubicBezTo>
                    <a:pt x="43" y="162"/>
                    <a:pt x="42" y="156"/>
                    <a:pt x="42" y="149"/>
                  </a:cubicBezTo>
                  <a:cubicBezTo>
                    <a:pt x="40" y="129"/>
                    <a:pt x="47" y="112"/>
                    <a:pt x="56" y="96"/>
                  </a:cubicBezTo>
                  <a:cubicBezTo>
                    <a:pt x="59" y="95"/>
                    <a:pt x="63" y="95"/>
                    <a:pt x="66" y="94"/>
                  </a:cubicBezTo>
                  <a:close/>
                  <a:moveTo>
                    <a:pt x="35" y="138"/>
                  </a:moveTo>
                  <a:cubicBezTo>
                    <a:pt x="30" y="122"/>
                    <a:pt x="25" y="105"/>
                    <a:pt x="17" y="90"/>
                  </a:cubicBezTo>
                  <a:cubicBezTo>
                    <a:pt x="26" y="95"/>
                    <a:pt x="35" y="98"/>
                    <a:pt x="46" y="98"/>
                  </a:cubicBezTo>
                  <a:cubicBezTo>
                    <a:pt x="46" y="98"/>
                    <a:pt x="47" y="98"/>
                    <a:pt x="47" y="98"/>
                  </a:cubicBezTo>
                  <a:cubicBezTo>
                    <a:pt x="40" y="110"/>
                    <a:pt x="36" y="124"/>
                    <a:pt x="35" y="138"/>
                  </a:cubicBezTo>
                  <a:close/>
                  <a:moveTo>
                    <a:pt x="97" y="228"/>
                  </a:moveTo>
                  <a:cubicBezTo>
                    <a:pt x="98" y="230"/>
                    <a:pt x="99" y="233"/>
                    <a:pt x="99" y="235"/>
                  </a:cubicBezTo>
                  <a:cubicBezTo>
                    <a:pt x="96" y="233"/>
                    <a:pt x="92" y="232"/>
                    <a:pt x="88" y="230"/>
                  </a:cubicBezTo>
                  <a:cubicBezTo>
                    <a:pt x="84" y="228"/>
                    <a:pt x="81" y="225"/>
                    <a:pt x="77" y="223"/>
                  </a:cubicBezTo>
                  <a:cubicBezTo>
                    <a:pt x="74" y="220"/>
                    <a:pt x="71" y="217"/>
                    <a:pt x="68" y="215"/>
                  </a:cubicBezTo>
                  <a:cubicBezTo>
                    <a:pt x="76" y="221"/>
                    <a:pt x="86" y="226"/>
                    <a:pt x="97" y="228"/>
                  </a:cubicBezTo>
                  <a:close/>
                  <a:moveTo>
                    <a:pt x="223" y="91"/>
                  </a:moveTo>
                  <a:cubicBezTo>
                    <a:pt x="223" y="90"/>
                    <a:pt x="222" y="89"/>
                    <a:pt x="221" y="88"/>
                  </a:cubicBezTo>
                  <a:cubicBezTo>
                    <a:pt x="223" y="90"/>
                    <a:pt x="224" y="91"/>
                    <a:pt x="226" y="93"/>
                  </a:cubicBezTo>
                  <a:cubicBezTo>
                    <a:pt x="240" y="106"/>
                    <a:pt x="256" y="120"/>
                    <a:pt x="273" y="130"/>
                  </a:cubicBezTo>
                  <a:cubicBezTo>
                    <a:pt x="261" y="130"/>
                    <a:pt x="250" y="133"/>
                    <a:pt x="240" y="141"/>
                  </a:cubicBezTo>
                  <a:cubicBezTo>
                    <a:pt x="239" y="123"/>
                    <a:pt x="235" y="106"/>
                    <a:pt x="223" y="91"/>
                  </a:cubicBezTo>
                  <a:close/>
                  <a:moveTo>
                    <a:pt x="157" y="54"/>
                  </a:moveTo>
                  <a:cubicBezTo>
                    <a:pt x="151" y="54"/>
                    <a:pt x="145" y="55"/>
                    <a:pt x="139" y="56"/>
                  </a:cubicBezTo>
                  <a:cubicBezTo>
                    <a:pt x="135" y="54"/>
                    <a:pt x="132" y="51"/>
                    <a:pt x="129" y="49"/>
                  </a:cubicBezTo>
                  <a:cubicBezTo>
                    <a:pt x="133" y="48"/>
                    <a:pt x="138" y="48"/>
                    <a:pt x="142" y="48"/>
                  </a:cubicBezTo>
                  <a:cubicBezTo>
                    <a:pt x="145" y="48"/>
                    <a:pt x="148" y="48"/>
                    <a:pt x="151" y="48"/>
                  </a:cubicBezTo>
                  <a:cubicBezTo>
                    <a:pt x="164" y="49"/>
                    <a:pt x="176" y="54"/>
                    <a:pt x="186" y="60"/>
                  </a:cubicBezTo>
                  <a:cubicBezTo>
                    <a:pt x="176" y="55"/>
                    <a:pt x="166" y="54"/>
                    <a:pt x="157" y="54"/>
                  </a:cubicBezTo>
                  <a:close/>
                  <a:moveTo>
                    <a:pt x="43" y="184"/>
                  </a:moveTo>
                  <a:cubicBezTo>
                    <a:pt x="44" y="185"/>
                    <a:pt x="45" y="187"/>
                    <a:pt x="46" y="189"/>
                  </a:cubicBezTo>
                  <a:cubicBezTo>
                    <a:pt x="51" y="201"/>
                    <a:pt x="58" y="211"/>
                    <a:pt x="67" y="220"/>
                  </a:cubicBezTo>
                  <a:cubicBezTo>
                    <a:pt x="52" y="213"/>
                    <a:pt x="36" y="206"/>
                    <a:pt x="19" y="202"/>
                  </a:cubicBezTo>
                  <a:cubicBezTo>
                    <a:pt x="23" y="200"/>
                    <a:pt x="27" y="198"/>
                    <a:pt x="30" y="196"/>
                  </a:cubicBezTo>
                  <a:cubicBezTo>
                    <a:pt x="35" y="193"/>
                    <a:pt x="39" y="189"/>
                    <a:pt x="43" y="184"/>
                  </a:cubicBezTo>
                  <a:close/>
                  <a:moveTo>
                    <a:pt x="201" y="64"/>
                  </a:moveTo>
                  <a:cubicBezTo>
                    <a:pt x="188" y="55"/>
                    <a:pt x="175" y="48"/>
                    <a:pt x="158" y="45"/>
                  </a:cubicBezTo>
                  <a:cubicBezTo>
                    <a:pt x="177" y="43"/>
                    <a:pt x="195" y="41"/>
                    <a:pt x="213" y="34"/>
                  </a:cubicBezTo>
                  <a:cubicBezTo>
                    <a:pt x="206" y="43"/>
                    <a:pt x="202" y="53"/>
                    <a:pt x="201" y="6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7">
              <a:extLst>
                <a:ext uri="{FF2B5EF4-FFF2-40B4-BE49-F238E27FC236}">
                  <a16:creationId xmlns:a16="http://schemas.microsoft.com/office/drawing/2014/main" id="{4C660BA5-30B8-4050-BD84-029D455FB682}"/>
                </a:ext>
              </a:extLst>
            </p:cNvPr>
            <p:cNvSpPr>
              <a:spLocks noEditPoints="1"/>
            </p:cNvSpPr>
            <p:nvPr/>
          </p:nvSpPr>
          <p:spPr bwMode="auto">
            <a:xfrm>
              <a:off x="3305" y="3001"/>
              <a:ext cx="56" cy="56"/>
            </a:xfrm>
            <a:custGeom>
              <a:avLst/>
              <a:gdLst>
                <a:gd name="T0" fmla="*/ 31 w 37"/>
                <a:gd name="T1" fmla="*/ 32 h 37"/>
                <a:gd name="T2" fmla="*/ 18 w 37"/>
                <a:gd name="T3" fmla="*/ 37 h 37"/>
                <a:gd name="T4" fmla="*/ 5 w 37"/>
                <a:gd name="T5" fmla="*/ 32 h 37"/>
                <a:gd name="T6" fmla="*/ 0 w 37"/>
                <a:gd name="T7" fmla="*/ 19 h 37"/>
                <a:gd name="T8" fmla="*/ 5 w 37"/>
                <a:gd name="T9" fmla="*/ 6 h 37"/>
                <a:gd name="T10" fmla="*/ 18 w 37"/>
                <a:gd name="T11" fmla="*/ 0 h 37"/>
                <a:gd name="T12" fmla="*/ 31 w 37"/>
                <a:gd name="T13" fmla="*/ 6 h 37"/>
                <a:gd name="T14" fmla="*/ 37 w 37"/>
                <a:gd name="T15" fmla="*/ 19 h 37"/>
                <a:gd name="T16" fmla="*/ 31 w 37"/>
                <a:gd name="T17" fmla="*/ 32 h 37"/>
                <a:gd name="T18" fmla="*/ 7 w 37"/>
                <a:gd name="T19" fmla="*/ 7 h 37"/>
                <a:gd name="T20" fmla="*/ 3 w 37"/>
                <a:gd name="T21" fmla="*/ 19 h 37"/>
                <a:gd name="T22" fmla="*/ 7 w 37"/>
                <a:gd name="T23" fmla="*/ 30 h 37"/>
                <a:gd name="T24" fmla="*/ 18 w 37"/>
                <a:gd name="T25" fmla="*/ 35 h 37"/>
                <a:gd name="T26" fmla="*/ 30 w 37"/>
                <a:gd name="T27" fmla="*/ 30 h 37"/>
                <a:gd name="T28" fmla="*/ 34 w 37"/>
                <a:gd name="T29" fmla="*/ 19 h 37"/>
                <a:gd name="T30" fmla="*/ 30 w 37"/>
                <a:gd name="T31" fmla="*/ 7 h 37"/>
                <a:gd name="T32" fmla="*/ 18 w 37"/>
                <a:gd name="T33" fmla="*/ 3 h 37"/>
                <a:gd name="T34" fmla="*/ 7 w 37"/>
                <a:gd name="T35" fmla="*/ 7 h 37"/>
                <a:gd name="T36" fmla="*/ 18 w 37"/>
                <a:gd name="T37" fmla="*/ 9 h 37"/>
                <a:gd name="T38" fmla="*/ 24 w 37"/>
                <a:gd name="T39" fmla="*/ 9 h 37"/>
                <a:gd name="T40" fmla="*/ 27 w 37"/>
                <a:gd name="T41" fmla="*/ 14 h 37"/>
                <a:gd name="T42" fmla="*/ 25 w 37"/>
                <a:gd name="T43" fmla="*/ 18 h 37"/>
                <a:gd name="T44" fmla="*/ 22 w 37"/>
                <a:gd name="T45" fmla="*/ 19 h 37"/>
                <a:gd name="T46" fmla="*/ 25 w 37"/>
                <a:gd name="T47" fmla="*/ 21 h 37"/>
                <a:gd name="T48" fmla="*/ 26 w 37"/>
                <a:gd name="T49" fmla="*/ 24 h 37"/>
                <a:gd name="T50" fmla="*/ 26 w 37"/>
                <a:gd name="T51" fmla="*/ 26 h 37"/>
                <a:gd name="T52" fmla="*/ 26 w 37"/>
                <a:gd name="T53" fmla="*/ 27 h 37"/>
                <a:gd name="T54" fmla="*/ 27 w 37"/>
                <a:gd name="T55" fmla="*/ 29 h 37"/>
                <a:gd name="T56" fmla="*/ 27 w 37"/>
                <a:gd name="T57" fmla="*/ 29 h 37"/>
                <a:gd name="T58" fmla="*/ 23 w 37"/>
                <a:gd name="T59" fmla="*/ 29 h 37"/>
                <a:gd name="T60" fmla="*/ 23 w 37"/>
                <a:gd name="T61" fmla="*/ 29 h 37"/>
                <a:gd name="T62" fmla="*/ 23 w 37"/>
                <a:gd name="T63" fmla="*/ 28 h 37"/>
                <a:gd name="T64" fmla="*/ 23 w 37"/>
                <a:gd name="T65" fmla="*/ 28 h 37"/>
                <a:gd name="T66" fmla="*/ 23 w 37"/>
                <a:gd name="T67" fmla="*/ 26 h 37"/>
                <a:gd name="T68" fmla="*/ 21 w 37"/>
                <a:gd name="T69" fmla="*/ 21 h 37"/>
                <a:gd name="T70" fmla="*/ 17 w 37"/>
                <a:gd name="T71" fmla="*/ 21 h 37"/>
                <a:gd name="T72" fmla="*/ 15 w 37"/>
                <a:gd name="T73" fmla="*/ 21 h 37"/>
                <a:gd name="T74" fmla="*/ 15 w 37"/>
                <a:gd name="T75" fmla="*/ 29 h 37"/>
                <a:gd name="T76" fmla="*/ 11 w 37"/>
                <a:gd name="T77" fmla="*/ 29 h 37"/>
                <a:gd name="T78" fmla="*/ 11 w 37"/>
                <a:gd name="T79" fmla="*/ 9 h 37"/>
                <a:gd name="T80" fmla="*/ 18 w 37"/>
                <a:gd name="T81" fmla="*/ 9 h 37"/>
                <a:gd name="T82" fmla="*/ 22 w 37"/>
                <a:gd name="T83" fmla="*/ 12 h 37"/>
                <a:gd name="T84" fmla="*/ 18 w 37"/>
                <a:gd name="T85" fmla="*/ 11 h 37"/>
                <a:gd name="T86" fmla="*/ 15 w 37"/>
                <a:gd name="T87" fmla="*/ 11 h 37"/>
                <a:gd name="T88" fmla="*/ 15 w 37"/>
                <a:gd name="T89" fmla="*/ 18 h 37"/>
                <a:gd name="T90" fmla="*/ 18 w 37"/>
                <a:gd name="T91" fmla="*/ 18 h 37"/>
                <a:gd name="T92" fmla="*/ 21 w 37"/>
                <a:gd name="T93" fmla="*/ 18 h 37"/>
                <a:gd name="T94" fmla="*/ 23 w 37"/>
                <a:gd name="T95" fmla="*/ 15 h 37"/>
                <a:gd name="T96" fmla="*/ 22 w 37"/>
                <a:gd name="T97" fmla="*/ 12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 h="37">
                  <a:moveTo>
                    <a:pt x="31" y="32"/>
                  </a:moveTo>
                  <a:cubicBezTo>
                    <a:pt x="28" y="35"/>
                    <a:pt x="24" y="37"/>
                    <a:pt x="18" y="37"/>
                  </a:cubicBezTo>
                  <a:cubicBezTo>
                    <a:pt x="13" y="37"/>
                    <a:pt x="9" y="35"/>
                    <a:pt x="5" y="32"/>
                  </a:cubicBezTo>
                  <a:cubicBezTo>
                    <a:pt x="2" y="28"/>
                    <a:pt x="0" y="24"/>
                    <a:pt x="0" y="19"/>
                  </a:cubicBezTo>
                  <a:cubicBezTo>
                    <a:pt x="0" y="14"/>
                    <a:pt x="2" y="9"/>
                    <a:pt x="5" y="6"/>
                  </a:cubicBezTo>
                  <a:cubicBezTo>
                    <a:pt x="9" y="2"/>
                    <a:pt x="13" y="0"/>
                    <a:pt x="18" y="0"/>
                  </a:cubicBezTo>
                  <a:cubicBezTo>
                    <a:pt x="24" y="0"/>
                    <a:pt x="28" y="2"/>
                    <a:pt x="31" y="6"/>
                  </a:cubicBezTo>
                  <a:cubicBezTo>
                    <a:pt x="35" y="9"/>
                    <a:pt x="37" y="14"/>
                    <a:pt x="37" y="19"/>
                  </a:cubicBezTo>
                  <a:cubicBezTo>
                    <a:pt x="37" y="24"/>
                    <a:pt x="35" y="28"/>
                    <a:pt x="31" y="32"/>
                  </a:cubicBezTo>
                  <a:close/>
                  <a:moveTo>
                    <a:pt x="7" y="7"/>
                  </a:moveTo>
                  <a:cubicBezTo>
                    <a:pt x="4" y="11"/>
                    <a:pt x="3" y="14"/>
                    <a:pt x="3" y="19"/>
                  </a:cubicBezTo>
                  <a:cubicBezTo>
                    <a:pt x="3" y="23"/>
                    <a:pt x="4" y="27"/>
                    <a:pt x="7" y="30"/>
                  </a:cubicBezTo>
                  <a:cubicBezTo>
                    <a:pt x="10" y="33"/>
                    <a:pt x="14" y="35"/>
                    <a:pt x="18" y="35"/>
                  </a:cubicBezTo>
                  <a:cubicBezTo>
                    <a:pt x="23" y="35"/>
                    <a:pt x="27" y="33"/>
                    <a:pt x="30" y="30"/>
                  </a:cubicBezTo>
                  <a:cubicBezTo>
                    <a:pt x="33" y="27"/>
                    <a:pt x="34" y="23"/>
                    <a:pt x="34" y="19"/>
                  </a:cubicBezTo>
                  <a:cubicBezTo>
                    <a:pt x="34" y="14"/>
                    <a:pt x="33" y="11"/>
                    <a:pt x="30" y="7"/>
                  </a:cubicBezTo>
                  <a:cubicBezTo>
                    <a:pt x="27" y="4"/>
                    <a:pt x="23" y="3"/>
                    <a:pt x="18" y="3"/>
                  </a:cubicBezTo>
                  <a:cubicBezTo>
                    <a:pt x="14" y="3"/>
                    <a:pt x="10" y="4"/>
                    <a:pt x="7" y="7"/>
                  </a:cubicBezTo>
                  <a:close/>
                  <a:moveTo>
                    <a:pt x="18" y="9"/>
                  </a:moveTo>
                  <a:cubicBezTo>
                    <a:pt x="21" y="9"/>
                    <a:pt x="22" y="9"/>
                    <a:pt x="24" y="9"/>
                  </a:cubicBezTo>
                  <a:cubicBezTo>
                    <a:pt x="26" y="10"/>
                    <a:pt x="27" y="12"/>
                    <a:pt x="27" y="14"/>
                  </a:cubicBezTo>
                  <a:cubicBezTo>
                    <a:pt x="27" y="16"/>
                    <a:pt x="26" y="18"/>
                    <a:pt x="25" y="18"/>
                  </a:cubicBezTo>
                  <a:cubicBezTo>
                    <a:pt x="24" y="19"/>
                    <a:pt x="23" y="19"/>
                    <a:pt x="22" y="19"/>
                  </a:cubicBezTo>
                  <a:cubicBezTo>
                    <a:pt x="23" y="20"/>
                    <a:pt x="25" y="20"/>
                    <a:pt x="25" y="21"/>
                  </a:cubicBezTo>
                  <a:cubicBezTo>
                    <a:pt x="26" y="22"/>
                    <a:pt x="26" y="23"/>
                    <a:pt x="26" y="24"/>
                  </a:cubicBezTo>
                  <a:cubicBezTo>
                    <a:pt x="26" y="26"/>
                    <a:pt x="26" y="26"/>
                    <a:pt x="26" y="26"/>
                  </a:cubicBezTo>
                  <a:cubicBezTo>
                    <a:pt x="26" y="26"/>
                    <a:pt x="26" y="27"/>
                    <a:pt x="26" y="27"/>
                  </a:cubicBezTo>
                  <a:cubicBezTo>
                    <a:pt x="26" y="28"/>
                    <a:pt x="27" y="28"/>
                    <a:pt x="27" y="29"/>
                  </a:cubicBezTo>
                  <a:cubicBezTo>
                    <a:pt x="27" y="29"/>
                    <a:pt x="27" y="29"/>
                    <a:pt x="27" y="29"/>
                  </a:cubicBezTo>
                  <a:cubicBezTo>
                    <a:pt x="23" y="29"/>
                    <a:pt x="23" y="29"/>
                    <a:pt x="23" y="29"/>
                  </a:cubicBezTo>
                  <a:cubicBezTo>
                    <a:pt x="23" y="29"/>
                    <a:pt x="23" y="29"/>
                    <a:pt x="23" y="29"/>
                  </a:cubicBezTo>
                  <a:cubicBezTo>
                    <a:pt x="23" y="29"/>
                    <a:pt x="23" y="28"/>
                    <a:pt x="23" y="28"/>
                  </a:cubicBezTo>
                  <a:cubicBezTo>
                    <a:pt x="23" y="28"/>
                    <a:pt x="23" y="28"/>
                    <a:pt x="23" y="28"/>
                  </a:cubicBezTo>
                  <a:cubicBezTo>
                    <a:pt x="23" y="26"/>
                    <a:pt x="23" y="26"/>
                    <a:pt x="23" y="26"/>
                  </a:cubicBezTo>
                  <a:cubicBezTo>
                    <a:pt x="23" y="24"/>
                    <a:pt x="23" y="22"/>
                    <a:pt x="21" y="21"/>
                  </a:cubicBezTo>
                  <a:cubicBezTo>
                    <a:pt x="21" y="21"/>
                    <a:pt x="19" y="21"/>
                    <a:pt x="17" y="21"/>
                  </a:cubicBezTo>
                  <a:cubicBezTo>
                    <a:pt x="15" y="21"/>
                    <a:pt x="15" y="21"/>
                    <a:pt x="15" y="21"/>
                  </a:cubicBezTo>
                  <a:cubicBezTo>
                    <a:pt x="15" y="29"/>
                    <a:pt x="15" y="29"/>
                    <a:pt x="15" y="29"/>
                  </a:cubicBezTo>
                  <a:cubicBezTo>
                    <a:pt x="11" y="29"/>
                    <a:pt x="11" y="29"/>
                    <a:pt x="11" y="29"/>
                  </a:cubicBezTo>
                  <a:cubicBezTo>
                    <a:pt x="11" y="9"/>
                    <a:pt x="11" y="9"/>
                    <a:pt x="11" y="9"/>
                  </a:cubicBezTo>
                  <a:lnTo>
                    <a:pt x="18" y="9"/>
                  </a:lnTo>
                  <a:close/>
                  <a:moveTo>
                    <a:pt x="22" y="12"/>
                  </a:moveTo>
                  <a:cubicBezTo>
                    <a:pt x="21" y="11"/>
                    <a:pt x="20" y="11"/>
                    <a:pt x="18" y="11"/>
                  </a:cubicBezTo>
                  <a:cubicBezTo>
                    <a:pt x="15" y="11"/>
                    <a:pt x="15" y="11"/>
                    <a:pt x="15" y="11"/>
                  </a:cubicBezTo>
                  <a:cubicBezTo>
                    <a:pt x="15" y="18"/>
                    <a:pt x="15" y="18"/>
                    <a:pt x="15" y="18"/>
                  </a:cubicBezTo>
                  <a:cubicBezTo>
                    <a:pt x="18" y="18"/>
                    <a:pt x="18" y="18"/>
                    <a:pt x="18" y="18"/>
                  </a:cubicBezTo>
                  <a:cubicBezTo>
                    <a:pt x="19" y="18"/>
                    <a:pt x="20" y="18"/>
                    <a:pt x="21" y="18"/>
                  </a:cubicBezTo>
                  <a:cubicBezTo>
                    <a:pt x="23" y="17"/>
                    <a:pt x="23" y="16"/>
                    <a:pt x="23" y="15"/>
                  </a:cubicBezTo>
                  <a:cubicBezTo>
                    <a:pt x="23" y="13"/>
                    <a:pt x="23" y="12"/>
                    <a:pt x="22" y="1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8">
              <a:extLst>
                <a:ext uri="{FF2B5EF4-FFF2-40B4-BE49-F238E27FC236}">
                  <a16:creationId xmlns:a16="http://schemas.microsoft.com/office/drawing/2014/main" id="{E453BFA7-8DA2-4B24-899B-79FA69087026}"/>
                </a:ext>
              </a:extLst>
            </p:cNvPr>
            <p:cNvSpPr>
              <a:spLocks/>
            </p:cNvSpPr>
            <p:nvPr/>
          </p:nvSpPr>
          <p:spPr bwMode="auto">
            <a:xfrm>
              <a:off x="267" y="2990"/>
              <a:ext cx="183" cy="253"/>
            </a:xfrm>
            <a:custGeom>
              <a:avLst/>
              <a:gdLst>
                <a:gd name="T0" fmla="*/ 33 w 121"/>
                <a:gd name="T1" fmla="*/ 112 h 166"/>
                <a:gd name="T2" fmla="*/ 63 w 121"/>
                <a:gd name="T3" fmla="*/ 139 h 166"/>
                <a:gd name="T4" fmla="*/ 88 w 121"/>
                <a:gd name="T5" fmla="*/ 122 h 166"/>
                <a:gd name="T6" fmla="*/ 5 w 121"/>
                <a:gd name="T7" fmla="*/ 47 h 166"/>
                <a:gd name="T8" fmla="*/ 62 w 121"/>
                <a:gd name="T9" fmla="*/ 0 h 166"/>
                <a:gd name="T10" fmla="*/ 119 w 121"/>
                <a:gd name="T11" fmla="*/ 43 h 166"/>
                <a:gd name="T12" fmla="*/ 88 w 121"/>
                <a:gd name="T13" fmla="*/ 50 h 166"/>
                <a:gd name="T14" fmla="*/ 62 w 121"/>
                <a:gd name="T15" fmla="*/ 27 h 166"/>
                <a:gd name="T16" fmla="*/ 38 w 121"/>
                <a:gd name="T17" fmla="*/ 44 h 166"/>
                <a:gd name="T18" fmla="*/ 121 w 121"/>
                <a:gd name="T19" fmla="*/ 118 h 166"/>
                <a:gd name="T20" fmla="*/ 62 w 121"/>
                <a:gd name="T21" fmla="*/ 166 h 166"/>
                <a:gd name="T22" fmla="*/ 1 w 121"/>
                <a:gd name="T23" fmla="*/ 119 h 166"/>
                <a:gd name="T24" fmla="*/ 33 w 121"/>
                <a:gd name="T25"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 h="166">
                  <a:moveTo>
                    <a:pt x="33" y="112"/>
                  </a:moveTo>
                  <a:cubicBezTo>
                    <a:pt x="33" y="132"/>
                    <a:pt x="47" y="139"/>
                    <a:pt x="63" y="139"/>
                  </a:cubicBezTo>
                  <a:cubicBezTo>
                    <a:pt x="78" y="139"/>
                    <a:pt x="88" y="133"/>
                    <a:pt x="88" y="122"/>
                  </a:cubicBezTo>
                  <a:cubicBezTo>
                    <a:pt x="88" y="91"/>
                    <a:pt x="5" y="105"/>
                    <a:pt x="5" y="47"/>
                  </a:cubicBezTo>
                  <a:cubicBezTo>
                    <a:pt x="5" y="17"/>
                    <a:pt x="28" y="0"/>
                    <a:pt x="62" y="0"/>
                  </a:cubicBezTo>
                  <a:cubicBezTo>
                    <a:pt x="98" y="0"/>
                    <a:pt x="121" y="18"/>
                    <a:pt x="119" y="43"/>
                  </a:cubicBezTo>
                  <a:cubicBezTo>
                    <a:pt x="88" y="50"/>
                    <a:pt x="88" y="50"/>
                    <a:pt x="88" y="50"/>
                  </a:cubicBezTo>
                  <a:cubicBezTo>
                    <a:pt x="87" y="38"/>
                    <a:pt x="82" y="27"/>
                    <a:pt x="62" y="27"/>
                  </a:cubicBezTo>
                  <a:cubicBezTo>
                    <a:pt x="46" y="27"/>
                    <a:pt x="38" y="34"/>
                    <a:pt x="38" y="44"/>
                  </a:cubicBezTo>
                  <a:cubicBezTo>
                    <a:pt x="38" y="76"/>
                    <a:pt x="121" y="62"/>
                    <a:pt x="121" y="118"/>
                  </a:cubicBezTo>
                  <a:cubicBezTo>
                    <a:pt x="121" y="145"/>
                    <a:pt x="101" y="166"/>
                    <a:pt x="62" y="166"/>
                  </a:cubicBezTo>
                  <a:cubicBezTo>
                    <a:pt x="21" y="166"/>
                    <a:pt x="0" y="142"/>
                    <a:pt x="1" y="119"/>
                  </a:cubicBezTo>
                  <a:lnTo>
                    <a:pt x="33"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9">
              <a:extLst>
                <a:ext uri="{FF2B5EF4-FFF2-40B4-BE49-F238E27FC236}">
                  <a16:creationId xmlns:a16="http://schemas.microsoft.com/office/drawing/2014/main" id="{18560741-D77D-4A60-B3D9-AD604CAAD9E5}"/>
                </a:ext>
              </a:extLst>
            </p:cNvPr>
            <p:cNvSpPr>
              <a:spLocks/>
            </p:cNvSpPr>
            <p:nvPr/>
          </p:nvSpPr>
          <p:spPr bwMode="auto">
            <a:xfrm>
              <a:off x="485" y="3068"/>
              <a:ext cx="155" cy="175"/>
            </a:xfrm>
            <a:custGeom>
              <a:avLst/>
              <a:gdLst>
                <a:gd name="T0" fmla="*/ 0 w 102"/>
                <a:gd name="T1" fmla="*/ 0 h 115"/>
                <a:gd name="T2" fmla="*/ 30 w 102"/>
                <a:gd name="T3" fmla="*/ 0 h 115"/>
                <a:gd name="T4" fmla="*/ 30 w 102"/>
                <a:gd name="T5" fmla="*/ 68 h 115"/>
                <a:gd name="T6" fmla="*/ 44 w 102"/>
                <a:gd name="T7" fmla="*/ 89 h 115"/>
                <a:gd name="T8" fmla="*/ 72 w 102"/>
                <a:gd name="T9" fmla="*/ 56 h 115"/>
                <a:gd name="T10" fmla="*/ 72 w 102"/>
                <a:gd name="T11" fmla="*/ 0 h 115"/>
                <a:gd name="T12" fmla="*/ 102 w 102"/>
                <a:gd name="T13" fmla="*/ 0 h 115"/>
                <a:gd name="T14" fmla="*/ 102 w 102"/>
                <a:gd name="T15" fmla="*/ 112 h 115"/>
                <a:gd name="T16" fmla="*/ 74 w 102"/>
                <a:gd name="T17" fmla="*/ 112 h 115"/>
                <a:gd name="T18" fmla="*/ 73 w 102"/>
                <a:gd name="T19" fmla="*/ 93 h 115"/>
                <a:gd name="T20" fmla="*/ 36 w 102"/>
                <a:gd name="T21" fmla="*/ 115 h 115"/>
                <a:gd name="T22" fmla="*/ 0 w 102"/>
                <a:gd name="T23" fmla="*/ 76 h 115"/>
                <a:gd name="T24" fmla="*/ 0 w 102"/>
                <a:gd name="T2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115">
                  <a:moveTo>
                    <a:pt x="0" y="0"/>
                  </a:moveTo>
                  <a:cubicBezTo>
                    <a:pt x="30" y="0"/>
                    <a:pt x="30" y="0"/>
                    <a:pt x="30" y="0"/>
                  </a:cubicBezTo>
                  <a:cubicBezTo>
                    <a:pt x="30" y="68"/>
                    <a:pt x="30" y="68"/>
                    <a:pt x="30" y="68"/>
                  </a:cubicBezTo>
                  <a:cubicBezTo>
                    <a:pt x="30" y="83"/>
                    <a:pt x="35" y="89"/>
                    <a:pt x="44" y="89"/>
                  </a:cubicBezTo>
                  <a:cubicBezTo>
                    <a:pt x="62" y="89"/>
                    <a:pt x="69" y="65"/>
                    <a:pt x="72" y="56"/>
                  </a:cubicBezTo>
                  <a:cubicBezTo>
                    <a:pt x="72" y="0"/>
                    <a:pt x="72" y="0"/>
                    <a:pt x="72" y="0"/>
                  </a:cubicBezTo>
                  <a:cubicBezTo>
                    <a:pt x="102" y="0"/>
                    <a:pt x="102" y="0"/>
                    <a:pt x="102" y="0"/>
                  </a:cubicBezTo>
                  <a:cubicBezTo>
                    <a:pt x="102" y="112"/>
                    <a:pt x="102" y="112"/>
                    <a:pt x="102" y="112"/>
                  </a:cubicBezTo>
                  <a:cubicBezTo>
                    <a:pt x="74" y="112"/>
                    <a:pt x="74" y="112"/>
                    <a:pt x="74" y="112"/>
                  </a:cubicBezTo>
                  <a:cubicBezTo>
                    <a:pt x="73" y="93"/>
                    <a:pt x="73" y="93"/>
                    <a:pt x="73" y="93"/>
                  </a:cubicBezTo>
                  <a:cubicBezTo>
                    <a:pt x="70" y="100"/>
                    <a:pt x="60" y="115"/>
                    <a:pt x="36" y="115"/>
                  </a:cubicBezTo>
                  <a:cubicBezTo>
                    <a:pt x="18" y="115"/>
                    <a:pt x="0" y="107"/>
                    <a:pt x="0" y="76"/>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10">
              <a:extLst>
                <a:ext uri="{FF2B5EF4-FFF2-40B4-BE49-F238E27FC236}">
                  <a16:creationId xmlns:a16="http://schemas.microsoft.com/office/drawing/2014/main" id="{E5392695-4708-46BD-A462-5849FE095942}"/>
                </a:ext>
              </a:extLst>
            </p:cNvPr>
            <p:cNvSpPr>
              <a:spLocks/>
            </p:cNvSpPr>
            <p:nvPr/>
          </p:nvSpPr>
          <p:spPr bwMode="auto">
            <a:xfrm>
              <a:off x="685" y="3064"/>
              <a:ext cx="154" cy="175"/>
            </a:xfrm>
            <a:custGeom>
              <a:avLst/>
              <a:gdLst>
                <a:gd name="T0" fmla="*/ 0 w 101"/>
                <a:gd name="T1" fmla="*/ 3 h 115"/>
                <a:gd name="T2" fmla="*/ 28 w 101"/>
                <a:gd name="T3" fmla="*/ 3 h 115"/>
                <a:gd name="T4" fmla="*/ 28 w 101"/>
                <a:gd name="T5" fmla="*/ 22 h 115"/>
                <a:gd name="T6" fmla="*/ 65 w 101"/>
                <a:gd name="T7" fmla="*/ 0 h 115"/>
                <a:gd name="T8" fmla="*/ 101 w 101"/>
                <a:gd name="T9" fmla="*/ 38 h 115"/>
                <a:gd name="T10" fmla="*/ 101 w 101"/>
                <a:gd name="T11" fmla="*/ 115 h 115"/>
                <a:gd name="T12" fmla="*/ 71 w 101"/>
                <a:gd name="T13" fmla="*/ 115 h 115"/>
                <a:gd name="T14" fmla="*/ 71 w 101"/>
                <a:gd name="T15" fmla="*/ 46 h 115"/>
                <a:gd name="T16" fmla="*/ 57 w 101"/>
                <a:gd name="T17" fmla="*/ 25 h 115"/>
                <a:gd name="T18" fmla="*/ 30 w 101"/>
                <a:gd name="T19" fmla="*/ 59 h 115"/>
                <a:gd name="T20" fmla="*/ 30 w 101"/>
                <a:gd name="T21" fmla="*/ 115 h 115"/>
                <a:gd name="T22" fmla="*/ 0 w 101"/>
                <a:gd name="T23" fmla="*/ 115 h 115"/>
                <a:gd name="T24" fmla="*/ 0 w 101"/>
                <a:gd name="T25" fmla="*/ 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115">
                  <a:moveTo>
                    <a:pt x="0" y="3"/>
                  </a:moveTo>
                  <a:cubicBezTo>
                    <a:pt x="28" y="3"/>
                    <a:pt x="28" y="3"/>
                    <a:pt x="28" y="3"/>
                  </a:cubicBezTo>
                  <a:cubicBezTo>
                    <a:pt x="28" y="22"/>
                    <a:pt x="28" y="22"/>
                    <a:pt x="28" y="22"/>
                  </a:cubicBezTo>
                  <a:cubicBezTo>
                    <a:pt x="31" y="15"/>
                    <a:pt x="41" y="0"/>
                    <a:pt x="65" y="0"/>
                  </a:cubicBezTo>
                  <a:cubicBezTo>
                    <a:pt x="84" y="0"/>
                    <a:pt x="101" y="7"/>
                    <a:pt x="101" y="38"/>
                  </a:cubicBezTo>
                  <a:cubicBezTo>
                    <a:pt x="101" y="115"/>
                    <a:pt x="101" y="115"/>
                    <a:pt x="101" y="115"/>
                  </a:cubicBezTo>
                  <a:cubicBezTo>
                    <a:pt x="71" y="115"/>
                    <a:pt x="71" y="115"/>
                    <a:pt x="71" y="115"/>
                  </a:cubicBezTo>
                  <a:cubicBezTo>
                    <a:pt x="71" y="46"/>
                    <a:pt x="71" y="46"/>
                    <a:pt x="71" y="46"/>
                  </a:cubicBezTo>
                  <a:cubicBezTo>
                    <a:pt x="71" y="32"/>
                    <a:pt x="67" y="25"/>
                    <a:pt x="57" y="25"/>
                  </a:cubicBezTo>
                  <a:cubicBezTo>
                    <a:pt x="39" y="25"/>
                    <a:pt x="32" y="50"/>
                    <a:pt x="30" y="59"/>
                  </a:cubicBezTo>
                  <a:cubicBezTo>
                    <a:pt x="30" y="115"/>
                    <a:pt x="30" y="115"/>
                    <a:pt x="30" y="115"/>
                  </a:cubicBezTo>
                  <a:cubicBezTo>
                    <a:pt x="0" y="115"/>
                    <a:pt x="0" y="115"/>
                    <a:pt x="0" y="115"/>
                  </a:cubicBezTo>
                  <a:lnTo>
                    <a:pt x="0"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11">
              <a:extLst>
                <a:ext uri="{FF2B5EF4-FFF2-40B4-BE49-F238E27FC236}">
                  <a16:creationId xmlns:a16="http://schemas.microsoft.com/office/drawing/2014/main" id="{216FEF86-6192-4578-B788-95EAEE50773E}"/>
                </a:ext>
              </a:extLst>
            </p:cNvPr>
            <p:cNvSpPr>
              <a:spLocks noEditPoints="1"/>
            </p:cNvSpPr>
            <p:nvPr/>
          </p:nvSpPr>
          <p:spPr bwMode="auto">
            <a:xfrm>
              <a:off x="957" y="2995"/>
              <a:ext cx="185" cy="251"/>
            </a:xfrm>
            <a:custGeom>
              <a:avLst/>
              <a:gdLst>
                <a:gd name="T0" fmla="*/ 0 w 122"/>
                <a:gd name="T1" fmla="*/ 0 h 165"/>
                <a:gd name="T2" fmla="*/ 55 w 122"/>
                <a:gd name="T3" fmla="*/ 0 h 165"/>
                <a:gd name="T4" fmla="*/ 112 w 122"/>
                <a:gd name="T5" fmla="*/ 44 h 165"/>
                <a:gd name="T6" fmla="*/ 84 w 122"/>
                <a:gd name="T7" fmla="*/ 86 h 165"/>
                <a:gd name="T8" fmla="*/ 101 w 122"/>
                <a:gd name="T9" fmla="*/ 110 h 165"/>
                <a:gd name="T10" fmla="*/ 122 w 122"/>
                <a:gd name="T11" fmla="*/ 134 h 165"/>
                <a:gd name="T12" fmla="*/ 116 w 122"/>
                <a:gd name="T13" fmla="*/ 161 h 165"/>
                <a:gd name="T14" fmla="*/ 70 w 122"/>
                <a:gd name="T15" fmla="*/ 121 h 165"/>
                <a:gd name="T16" fmla="*/ 45 w 122"/>
                <a:gd name="T17" fmla="*/ 97 h 165"/>
                <a:gd name="T18" fmla="*/ 32 w 122"/>
                <a:gd name="T19" fmla="*/ 97 h 165"/>
                <a:gd name="T20" fmla="*/ 32 w 122"/>
                <a:gd name="T21" fmla="*/ 160 h 165"/>
                <a:gd name="T22" fmla="*/ 0 w 122"/>
                <a:gd name="T23" fmla="*/ 160 h 165"/>
                <a:gd name="T24" fmla="*/ 0 w 122"/>
                <a:gd name="T25" fmla="*/ 0 h 165"/>
                <a:gd name="T26" fmla="*/ 32 w 122"/>
                <a:gd name="T27" fmla="*/ 28 h 165"/>
                <a:gd name="T28" fmla="*/ 32 w 122"/>
                <a:gd name="T29" fmla="*/ 70 h 165"/>
                <a:gd name="T30" fmla="*/ 52 w 122"/>
                <a:gd name="T31" fmla="*/ 70 h 165"/>
                <a:gd name="T32" fmla="*/ 78 w 122"/>
                <a:gd name="T33" fmla="*/ 48 h 165"/>
                <a:gd name="T34" fmla="*/ 52 w 122"/>
                <a:gd name="T35" fmla="*/ 28 h 165"/>
                <a:gd name="T36" fmla="*/ 32 w 122"/>
                <a:gd name="T37" fmla="*/ 28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2" h="165">
                  <a:moveTo>
                    <a:pt x="0" y="0"/>
                  </a:moveTo>
                  <a:cubicBezTo>
                    <a:pt x="55" y="0"/>
                    <a:pt x="55" y="0"/>
                    <a:pt x="55" y="0"/>
                  </a:cubicBezTo>
                  <a:cubicBezTo>
                    <a:pt x="96" y="0"/>
                    <a:pt x="112" y="18"/>
                    <a:pt x="112" y="44"/>
                  </a:cubicBezTo>
                  <a:cubicBezTo>
                    <a:pt x="112" y="68"/>
                    <a:pt x="98" y="80"/>
                    <a:pt x="84" y="86"/>
                  </a:cubicBezTo>
                  <a:cubicBezTo>
                    <a:pt x="93" y="91"/>
                    <a:pt x="98" y="100"/>
                    <a:pt x="101" y="110"/>
                  </a:cubicBezTo>
                  <a:cubicBezTo>
                    <a:pt x="104" y="121"/>
                    <a:pt x="105" y="135"/>
                    <a:pt x="122" y="134"/>
                  </a:cubicBezTo>
                  <a:cubicBezTo>
                    <a:pt x="116" y="161"/>
                    <a:pt x="116" y="161"/>
                    <a:pt x="116" y="161"/>
                  </a:cubicBezTo>
                  <a:cubicBezTo>
                    <a:pt x="82" y="165"/>
                    <a:pt x="76" y="139"/>
                    <a:pt x="70" y="121"/>
                  </a:cubicBezTo>
                  <a:cubicBezTo>
                    <a:pt x="65" y="104"/>
                    <a:pt x="60" y="97"/>
                    <a:pt x="45" y="97"/>
                  </a:cubicBezTo>
                  <a:cubicBezTo>
                    <a:pt x="32" y="97"/>
                    <a:pt x="32" y="97"/>
                    <a:pt x="32" y="97"/>
                  </a:cubicBezTo>
                  <a:cubicBezTo>
                    <a:pt x="32" y="160"/>
                    <a:pt x="32" y="160"/>
                    <a:pt x="32" y="160"/>
                  </a:cubicBezTo>
                  <a:cubicBezTo>
                    <a:pt x="0" y="160"/>
                    <a:pt x="0" y="160"/>
                    <a:pt x="0" y="160"/>
                  </a:cubicBezTo>
                  <a:lnTo>
                    <a:pt x="0" y="0"/>
                  </a:lnTo>
                  <a:close/>
                  <a:moveTo>
                    <a:pt x="32" y="28"/>
                  </a:moveTo>
                  <a:cubicBezTo>
                    <a:pt x="32" y="70"/>
                    <a:pt x="32" y="70"/>
                    <a:pt x="32" y="70"/>
                  </a:cubicBezTo>
                  <a:cubicBezTo>
                    <a:pt x="52" y="70"/>
                    <a:pt x="52" y="70"/>
                    <a:pt x="52" y="70"/>
                  </a:cubicBezTo>
                  <a:cubicBezTo>
                    <a:pt x="71" y="70"/>
                    <a:pt x="78" y="61"/>
                    <a:pt x="78" y="48"/>
                  </a:cubicBezTo>
                  <a:cubicBezTo>
                    <a:pt x="78" y="34"/>
                    <a:pt x="70" y="28"/>
                    <a:pt x="52" y="28"/>
                  </a:cubicBezTo>
                  <a:lnTo>
                    <a:pt x="32"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12">
              <a:extLst>
                <a:ext uri="{FF2B5EF4-FFF2-40B4-BE49-F238E27FC236}">
                  <a16:creationId xmlns:a16="http://schemas.microsoft.com/office/drawing/2014/main" id="{2826DDB8-9B95-4991-8DEF-6A6C0D04226A}"/>
                </a:ext>
              </a:extLst>
            </p:cNvPr>
            <p:cNvSpPr>
              <a:spLocks noEditPoints="1"/>
            </p:cNvSpPr>
            <p:nvPr/>
          </p:nvSpPr>
          <p:spPr bwMode="auto">
            <a:xfrm>
              <a:off x="1170" y="2981"/>
              <a:ext cx="54" cy="258"/>
            </a:xfrm>
            <a:custGeom>
              <a:avLst/>
              <a:gdLst>
                <a:gd name="T0" fmla="*/ 18 w 36"/>
                <a:gd name="T1" fmla="*/ 0 h 169"/>
                <a:gd name="T2" fmla="*/ 36 w 36"/>
                <a:gd name="T3" fmla="*/ 18 h 169"/>
                <a:gd name="T4" fmla="*/ 18 w 36"/>
                <a:gd name="T5" fmla="*/ 36 h 169"/>
                <a:gd name="T6" fmla="*/ 0 w 36"/>
                <a:gd name="T7" fmla="*/ 18 h 169"/>
                <a:gd name="T8" fmla="*/ 18 w 36"/>
                <a:gd name="T9" fmla="*/ 0 h 169"/>
                <a:gd name="T10" fmla="*/ 3 w 36"/>
                <a:gd name="T11" fmla="*/ 57 h 169"/>
                <a:gd name="T12" fmla="*/ 33 w 36"/>
                <a:gd name="T13" fmla="*/ 57 h 169"/>
                <a:gd name="T14" fmla="*/ 33 w 36"/>
                <a:gd name="T15" fmla="*/ 169 h 169"/>
                <a:gd name="T16" fmla="*/ 3 w 36"/>
                <a:gd name="T17" fmla="*/ 169 h 169"/>
                <a:gd name="T18" fmla="*/ 3 w 36"/>
                <a:gd name="T19" fmla="*/ 5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169">
                  <a:moveTo>
                    <a:pt x="18" y="0"/>
                  </a:moveTo>
                  <a:cubicBezTo>
                    <a:pt x="28" y="0"/>
                    <a:pt x="36" y="8"/>
                    <a:pt x="36" y="18"/>
                  </a:cubicBezTo>
                  <a:cubicBezTo>
                    <a:pt x="36" y="28"/>
                    <a:pt x="28" y="36"/>
                    <a:pt x="18" y="36"/>
                  </a:cubicBezTo>
                  <a:cubicBezTo>
                    <a:pt x="8" y="36"/>
                    <a:pt x="0" y="28"/>
                    <a:pt x="0" y="18"/>
                  </a:cubicBezTo>
                  <a:cubicBezTo>
                    <a:pt x="0" y="8"/>
                    <a:pt x="8" y="0"/>
                    <a:pt x="18" y="0"/>
                  </a:cubicBezTo>
                  <a:close/>
                  <a:moveTo>
                    <a:pt x="3" y="57"/>
                  </a:moveTo>
                  <a:cubicBezTo>
                    <a:pt x="33" y="57"/>
                    <a:pt x="33" y="57"/>
                    <a:pt x="33" y="57"/>
                  </a:cubicBezTo>
                  <a:cubicBezTo>
                    <a:pt x="33" y="169"/>
                    <a:pt x="33" y="169"/>
                    <a:pt x="33" y="169"/>
                  </a:cubicBezTo>
                  <a:cubicBezTo>
                    <a:pt x="3" y="169"/>
                    <a:pt x="3" y="169"/>
                    <a:pt x="3" y="169"/>
                  </a:cubicBezTo>
                  <a:lnTo>
                    <a:pt x="3" y="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13">
              <a:extLst>
                <a:ext uri="{FF2B5EF4-FFF2-40B4-BE49-F238E27FC236}">
                  <a16:creationId xmlns:a16="http://schemas.microsoft.com/office/drawing/2014/main" id="{E826BC2C-864A-4F30-B18F-76DD37D6D2AD}"/>
                </a:ext>
              </a:extLst>
            </p:cNvPr>
            <p:cNvSpPr>
              <a:spLocks/>
            </p:cNvSpPr>
            <p:nvPr/>
          </p:nvSpPr>
          <p:spPr bwMode="auto">
            <a:xfrm>
              <a:off x="1255" y="3068"/>
              <a:ext cx="170" cy="171"/>
            </a:xfrm>
            <a:custGeom>
              <a:avLst/>
              <a:gdLst>
                <a:gd name="T0" fmla="*/ 0 w 112"/>
                <a:gd name="T1" fmla="*/ 0 h 112"/>
                <a:gd name="T2" fmla="*/ 32 w 112"/>
                <a:gd name="T3" fmla="*/ 0 h 112"/>
                <a:gd name="T4" fmla="*/ 53 w 112"/>
                <a:gd name="T5" fmla="*/ 56 h 112"/>
                <a:gd name="T6" fmla="*/ 57 w 112"/>
                <a:gd name="T7" fmla="*/ 73 h 112"/>
                <a:gd name="T8" fmla="*/ 62 w 112"/>
                <a:gd name="T9" fmla="*/ 56 h 112"/>
                <a:gd name="T10" fmla="*/ 80 w 112"/>
                <a:gd name="T11" fmla="*/ 0 h 112"/>
                <a:gd name="T12" fmla="*/ 112 w 112"/>
                <a:gd name="T13" fmla="*/ 0 h 112"/>
                <a:gd name="T14" fmla="*/ 69 w 112"/>
                <a:gd name="T15" fmla="*/ 112 h 112"/>
                <a:gd name="T16" fmla="*/ 43 w 112"/>
                <a:gd name="T17" fmla="*/ 112 h 112"/>
                <a:gd name="T18" fmla="*/ 0 w 112"/>
                <a:gd name="T19" fmla="*/ 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2" h="112">
                  <a:moveTo>
                    <a:pt x="0" y="0"/>
                  </a:moveTo>
                  <a:cubicBezTo>
                    <a:pt x="32" y="0"/>
                    <a:pt x="32" y="0"/>
                    <a:pt x="32" y="0"/>
                  </a:cubicBezTo>
                  <a:cubicBezTo>
                    <a:pt x="53" y="56"/>
                    <a:pt x="53" y="56"/>
                    <a:pt x="53" y="56"/>
                  </a:cubicBezTo>
                  <a:cubicBezTo>
                    <a:pt x="55" y="61"/>
                    <a:pt x="56" y="67"/>
                    <a:pt x="57" y="73"/>
                  </a:cubicBezTo>
                  <a:cubicBezTo>
                    <a:pt x="58" y="67"/>
                    <a:pt x="60" y="61"/>
                    <a:pt x="62" y="56"/>
                  </a:cubicBezTo>
                  <a:cubicBezTo>
                    <a:pt x="80" y="0"/>
                    <a:pt x="80" y="0"/>
                    <a:pt x="80" y="0"/>
                  </a:cubicBezTo>
                  <a:cubicBezTo>
                    <a:pt x="112" y="0"/>
                    <a:pt x="112" y="0"/>
                    <a:pt x="112" y="0"/>
                  </a:cubicBezTo>
                  <a:cubicBezTo>
                    <a:pt x="69" y="112"/>
                    <a:pt x="69" y="112"/>
                    <a:pt x="69" y="112"/>
                  </a:cubicBezTo>
                  <a:cubicBezTo>
                    <a:pt x="43" y="112"/>
                    <a:pt x="43" y="112"/>
                    <a:pt x="43" y="112"/>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14">
              <a:extLst>
                <a:ext uri="{FF2B5EF4-FFF2-40B4-BE49-F238E27FC236}">
                  <a16:creationId xmlns:a16="http://schemas.microsoft.com/office/drawing/2014/main" id="{FDBFED7D-E205-4453-8BB1-4C2A90560CF1}"/>
                </a:ext>
              </a:extLst>
            </p:cNvPr>
            <p:cNvSpPr>
              <a:spLocks noEditPoints="1"/>
            </p:cNvSpPr>
            <p:nvPr/>
          </p:nvSpPr>
          <p:spPr bwMode="auto">
            <a:xfrm>
              <a:off x="1446" y="3064"/>
              <a:ext cx="158" cy="179"/>
            </a:xfrm>
            <a:custGeom>
              <a:avLst/>
              <a:gdLst>
                <a:gd name="T0" fmla="*/ 32 w 104"/>
                <a:gd name="T1" fmla="*/ 66 h 118"/>
                <a:gd name="T2" fmla="*/ 56 w 104"/>
                <a:gd name="T3" fmla="*/ 95 h 118"/>
                <a:gd name="T4" fmla="*/ 78 w 104"/>
                <a:gd name="T5" fmla="*/ 82 h 118"/>
                <a:gd name="T6" fmla="*/ 104 w 104"/>
                <a:gd name="T7" fmla="*/ 88 h 118"/>
                <a:gd name="T8" fmla="*/ 56 w 104"/>
                <a:gd name="T9" fmla="*/ 118 h 118"/>
                <a:gd name="T10" fmla="*/ 0 w 104"/>
                <a:gd name="T11" fmla="*/ 59 h 118"/>
                <a:gd name="T12" fmla="*/ 55 w 104"/>
                <a:gd name="T13" fmla="*/ 0 h 118"/>
                <a:gd name="T14" fmla="*/ 104 w 104"/>
                <a:gd name="T15" fmla="*/ 53 h 118"/>
                <a:gd name="T16" fmla="*/ 104 w 104"/>
                <a:gd name="T17" fmla="*/ 66 h 118"/>
                <a:gd name="T18" fmla="*/ 32 w 104"/>
                <a:gd name="T19" fmla="*/ 66 h 118"/>
                <a:gd name="T20" fmla="*/ 32 w 104"/>
                <a:gd name="T21" fmla="*/ 45 h 118"/>
                <a:gd name="T22" fmla="*/ 73 w 104"/>
                <a:gd name="T23" fmla="*/ 45 h 118"/>
                <a:gd name="T24" fmla="*/ 73 w 104"/>
                <a:gd name="T25" fmla="*/ 43 h 118"/>
                <a:gd name="T26" fmla="*/ 55 w 104"/>
                <a:gd name="T27" fmla="*/ 23 h 118"/>
                <a:gd name="T28" fmla="*/ 32 w 104"/>
                <a:gd name="T29" fmla="*/ 4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4" h="118">
                  <a:moveTo>
                    <a:pt x="32" y="66"/>
                  </a:moveTo>
                  <a:cubicBezTo>
                    <a:pt x="33" y="83"/>
                    <a:pt x="38" y="95"/>
                    <a:pt x="56" y="95"/>
                  </a:cubicBezTo>
                  <a:cubicBezTo>
                    <a:pt x="69" y="95"/>
                    <a:pt x="75" y="90"/>
                    <a:pt x="78" y="82"/>
                  </a:cubicBezTo>
                  <a:cubicBezTo>
                    <a:pt x="104" y="88"/>
                    <a:pt x="104" y="88"/>
                    <a:pt x="104" y="88"/>
                  </a:cubicBezTo>
                  <a:cubicBezTo>
                    <a:pt x="98" y="108"/>
                    <a:pt x="83" y="118"/>
                    <a:pt x="56" y="118"/>
                  </a:cubicBezTo>
                  <a:cubicBezTo>
                    <a:pt x="20" y="118"/>
                    <a:pt x="0" y="99"/>
                    <a:pt x="0" y="59"/>
                  </a:cubicBezTo>
                  <a:cubicBezTo>
                    <a:pt x="0" y="29"/>
                    <a:pt x="13" y="0"/>
                    <a:pt x="55" y="0"/>
                  </a:cubicBezTo>
                  <a:cubicBezTo>
                    <a:pt x="87" y="0"/>
                    <a:pt x="104" y="18"/>
                    <a:pt x="104" y="53"/>
                  </a:cubicBezTo>
                  <a:cubicBezTo>
                    <a:pt x="104" y="66"/>
                    <a:pt x="104" y="66"/>
                    <a:pt x="104" y="66"/>
                  </a:cubicBezTo>
                  <a:lnTo>
                    <a:pt x="32" y="66"/>
                  </a:lnTo>
                  <a:close/>
                  <a:moveTo>
                    <a:pt x="32" y="45"/>
                  </a:moveTo>
                  <a:cubicBezTo>
                    <a:pt x="73" y="45"/>
                    <a:pt x="73" y="45"/>
                    <a:pt x="73" y="45"/>
                  </a:cubicBezTo>
                  <a:cubicBezTo>
                    <a:pt x="73" y="43"/>
                    <a:pt x="73" y="43"/>
                    <a:pt x="73" y="43"/>
                  </a:cubicBezTo>
                  <a:cubicBezTo>
                    <a:pt x="73" y="32"/>
                    <a:pt x="69" y="23"/>
                    <a:pt x="55" y="23"/>
                  </a:cubicBezTo>
                  <a:cubicBezTo>
                    <a:pt x="42" y="23"/>
                    <a:pt x="34" y="28"/>
                    <a:pt x="32" y="45"/>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15">
              <a:extLst>
                <a:ext uri="{FF2B5EF4-FFF2-40B4-BE49-F238E27FC236}">
                  <a16:creationId xmlns:a16="http://schemas.microsoft.com/office/drawing/2014/main" id="{04420F81-D3D1-400E-B038-E14539FCF330}"/>
                </a:ext>
              </a:extLst>
            </p:cNvPr>
            <p:cNvSpPr>
              <a:spLocks/>
            </p:cNvSpPr>
            <p:nvPr/>
          </p:nvSpPr>
          <p:spPr bwMode="auto">
            <a:xfrm>
              <a:off x="1649" y="3064"/>
              <a:ext cx="118" cy="175"/>
            </a:xfrm>
            <a:custGeom>
              <a:avLst/>
              <a:gdLst>
                <a:gd name="T0" fmla="*/ 0 w 78"/>
                <a:gd name="T1" fmla="*/ 3 h 115"/>
                <a:gd name="T2" fmla="*/ 28 w 78"/>
                <a:gd name="T3" fmla="*/ 3 h 115"/>
                <a:gd name="T4" fmla="*/ 28 w 78"/>
                <a:gd name="T5" fmla="*/ 22 h 115"/>
                <a:gd name="T6" fmla="*/ 58 w 78"/>
                <a:gd name="T7" fmla="*/ 0 h 115"/>
                <a:gd name="T8" fmla="*/ 78 w 78"/>
                <a:gd name="T9" fmla="*/ 9 h 115"/>
                <a:gd name="T10" fmla="*/ 61 w 78"/>
                <a:gd name="T11" fmla="*/ 33 h 115"/>
                <a:gd name="T12" fmla="*/ 51 w 78"/>
                <a:gd name="T13" fmla="*/ 26 h 115"/>
                <a:gd name="T14" fmla="*/ 30 w 78"/>
                <a:gd name="T15" fmla="*/ 57 h 115"/>
                <a:gd name="T16" fmla="*/ 30 w 78"/>
                <a:gd name="T17" fmla="*/ 115 h 115"/>
                <a:gd name="T18" fmla="*/ 0 w 78"/>
                <a:gd name="T19" fmla="*/ 115 h 115"/>
                <a:gd name="T20" fmla="*/ 0 w 78"/>
                <a:gd name="T21" fmla="*/ 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115">
                  <a:moveTo>
                    <a:pt x="0" y="3"/>
                  </a:moveTo>
                  <a:cubicBezTo>
                    <a:pt x="28" y="3"/>
                    <a:pt x="28" y="3"/>
                    <a:pt x="28" y="3"/>
                  </a:cubicBezTo>
                  <a:cubicBezTo>
                    <a:pt x="28" y="22"/>
                    <a:pt x="28" y="22"/>
                    <a:pt x="28" y="22"/>
                  </a:cubicBezTo>
                  <a:cubicBezTo>
                    <a:pt x="33" y="11"/>
                    <a:pt x="40" y="0"/>
                    <a:pt x="58" y="0"/>
                  </a:cubicBezTo>
                  <a:cubicBezTo>
                    <a:pt x="72" y="0"/>
                    <a:pt x="78" y="9"/>
                    <a:pt x="78" y="9"/>
                  </a:cubicBezTo>
                  <a:cubicBezTo>
                    <a:pt x="61" y="33"/>
                    <a:pt x="61" y="33"/>
                    <a:pt x="61" y="33"/>
                  </a:cubicBezTo>
                  <a:cubicBezTo>
                    <a:pt x="61" y="33"/>
                    <a:pt x="57" y="26"/>
                    <a:pt x="51" y="26"/>
                  </a:cubicBezTo>
                  <a:cubicBezTo>
                    <a:pt x="40" y="26"/>
                    <a:pt x="33" y="43"/>
                    <a:pt x="30" y="57"/>
                  </a:cubicBezTo>
                  <a:cubicBezTo>
                    <a:pt x="30" y="115"/>
                    <a:pt x="30" y="115"/>
                    <a:pt x="30" y="115"/>
                  </a:cubicBezTo>
                  <a:cubicBezTo>
                    <a:pt x="0" y="115"/>
                    <a:pt x="0" y="115"/>
                    <a:pt x="0" y="115"/>
                  </a:cubicBezTo>
                  <a:lnTo>
                    <a:pt x="0"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16">
              <a:extLst>
                <a:ext uri="{FF2B5EF4-FFF2-40B4-BE49-F238E27FC236}">
                  <a16:creationId xmlns:a16="http://schemas.microsoft.com/office/drawing/2014/main" id="{A6FECDFC-F15F-4C41-AC65-CAB5CD73F491}"/>
                </a:ext>
              </a:extLst>
            </p:cNvPr>
            <p:cNvSpPr>
              <a:spLocks/>
            </p:cNvSpPr>
            <p:nvPr/>
          </p:nvSpPr>
          <p:spPr bwMode="auto">
            <a:xfrm>
              <a:off x="1872" y="2995"/>
              <a:ext cx="193" cy="244"/>
            </a:xfrm>
            <a:custGeom>
              <a:avLst/>
              <a:gdLst>
                <a:gd name="T0" fmla="*/ 0 w 193"/>
                <a:gd name="T1" fmla="*/ 0 h 244"/>
                <a:gd name="T2" fmla="*/ 28 w 193"/>
                <a:gd name="T3" fmla="*/ 0 h 244"/>
                <a:gd name="T4" fmla="*/ 28 w 193"/>
                <a:gd name="T5" fmla="*/ 110 h 244"/>
                <a:gd name="T6" fmla="*/ 166 w 193"/>
                <a:gd name="T7" fmla="*/ 110 h 244"/>
                <a:gd name="T8" fmla="*/ 166 w 193"/>
                <a:gd name="T9" fmla="*/ 0 h 244"/>
                <a:gd name="T10" fmla="*/ 193 w 193"/>
                <a:gd name="T11" fmla="*/ 0 h 244"/>
                <a:gd name="T12" fmla="*/ 193 w 193"/>
                <a:gd name="T13" fmla="*/ 244 h 244"/>
                <a:gd name="T14" fmla="*/ 166 w 193"/>
                <a:gd name="T15" fmla="*/ 244 h 244"/>
                <a:gd name="T16" fmla="*/ 166 w 193"/>
                <a:gd name="T17" fmla="*/ 132 h 244"/>
                <a:gd name="T18" fmla="*/ 28 w 193"/>
                <a:gd name="T19" fmla="*/ 132 h 244"/>
                <a:gd name="T20" fmla="*/ 28 w 193"/>
                <a:gd name="T21" fmla="*/ 244 h 244"/>
                <a:gd name="T22" fmla="*/ 0 w 193"/>
                <a:gd name="T23" fmla="*/ 244 h 244"/>
                <a:gd name="T24" fmla="*/ 0 w 193"/>
                <a:gd name="T25"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3" h="244">
                  <a:moveTo>
                    <a:pt x="0" y="0"/>
                  </a:moveTo>
                  <a:lnTo>
                    <a:pt x="28" y="0"/>
                  </a:lnTo>
                  <a:lnTo>
                    <a:pt x="28" y="110"/>
                  </a:lnTo>
                  <a:lnTo>
                    <a:pt x="166" y="110"/>
                  </a:lnTo>
                  <a:lnTo>
                    <a:pt x="166" y="0"/>
                  </a:lnTo>
                  <a:lnTo>
                    <a:pt x="193" y="0"/>
                  </a:lnTo>
                  <a:lnTo>
                    <a:pt x="193" y="244"/>
                  </a:lnTo>
                  <a:lnTo>
                    <a:pt x="166" y="244"/>
                  </a:lnTo>
                  <a:lnTo>
                    <a:pt x="166" y="132"/>
                  </a:lnTo>
                  <a:lnTo>
                    <a:pt x="28" y="132"/>
                  </a:lnTo>
                  <a:lnTo>
                    <a:pt x="28" y="244"/>
                  </a:lnTo>
                  <a:lnTo>
                    <a:pt x="0" y="24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17">
              <a:extLst>
                <a:ext uri="{FF2B5EF4-FFF2-40B4-BE49-F238E27FC236}">
                  <a16:creationId xmlns:a16="http://schemas.microsoft.com/office/drawing/2014/main" id="{A4D7552E-DE93-47D3-869D-DC6DDFF9A007}"/>
                </a:ext>
              </a:extLst>
            </p:cNvPr>
            <p:cNvSpPr>
              <a:spLocks noEditPoints="1"/>
            </p:cNvSpPr>
            <p:nvPr/>
          </p:nvSpPr>
          <p:spPr bwMode="auto">
            <a:xfrm>
              <a:off x="2118" y="3065"/>
              <a:ext cx="141" cy="178"/>
            </a:xfrm>
            <a:custGeom>
              <a:avLst/>
              <a:gdLst>
                <a:gd name="T0" fmla="*/ 17 w 93"/>
                <a:gd name="T1" fmla="*/ 61 h 117"/>
                <a:gd name="T2" fmla="*/ 49 w 93"/>
                <a:gd name="T3" fmla="*/ 103 h 117"/>
                <a:gd name="T4" fmla="*/ 79 w 93"/>
                <a:gd name="T5" fmla="*/ 82 h 117"/>
                <a:gd name="T6" fmla="*/ 93 w 93"/>
                <a:gd name="T7" fmla="*/ 85 h 117"/>
                <a:gd name="T8" fmla="*/ 49 w 93"/>
                <a:gd name="T9" fmla="*/ 117 h 117"/>
                <a:gd name="T10" fmla="*/ 0 w 93"/>
                <a:gd name="T11" fmla="*/ 60 h 117"/>
                <a:gd name="T12" fmla="*/ 50 w 93"/>
                <a:gd name="T13" fmla="*/ 0 h 117"/>
                <a:gd name="T14" fmla="*/ 93 w 93"/>
                <a:gd name="T15" fmla="*/ 49 h 117"/>
                <a:gd name="T16" fmla="*/ 93 w 93"/>
                <a:gd name="T17" fmla="*/ 61 h 117"/>
                <a:gd name="T18" fmla="*/ 17 w 93"/>
                <a:gd name="T19" fmla="*/ 61 h 117"/>
                <a:gd name="T20" fmla="*/ 18 w 93"/>
                <a:gd name="T21" fmla="*/ 47 h 117"/>
                <a:gd name="T22" fmla="*/ 77 w 93"/>
                <a:gd name="T23" fmla="*/ 47 h 117"/>
                <a:gd name="T24" fmla="*/ 77 w 93"/>
                <a:gd name="T25" fmla="*/ 42 h 117"/>
                <a:gd name="T26" fmla="*/ 49 w 93"/>
                <a:gd name="T27" fmla="*/ 14 h 117"/>
                <a:gd name="T28" fmla="*/ 18 w 93"/>
                <a:gd name="T29" fmla="*/ 4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17">
                  <a:moveTo>
                    <a:pt x="17" y="61"/>
                  </a:moveTo>
                  <a:cubicBezTo>
                    <a:pt x="18" y="81"/>
                    <a:pt x="23" y="103"/>
                    <a:pt x="49" y="103"/>
                  </a:cubicBezTo>
                  <a:cubicBezTo>
                    <a:pt x="67" y="103"/>
                    <a:pt x="76" y="93"/>
                    <a:pt x="79" y="82"/>
                  </a:cubicBezTo>
                  <a:cubicBezTo>
                    <a:pt x="93" y="85"/>
                    <a:pt x="93" y="85"/>
                    <a:pt x="93" y="85"/>
                  </a:cubicBezTo>
                  <a:cubicBezTo>
                    <a:pt x="88" y="105"/>
                    <a:pt x="74" y="117"/>
                    <a:pt x="49" y="117"/>
                  </a:cubicBezTo>
                  <a:cubicBezTo>
                    <a:pt x="19" y="117"/>
                    <a:pt x="0" y="99"/>
                    <a:pt x="0" y="60"/>
                  </a:cubicBezTo>
                  <a:cubicBezTo>
                    <a:pt x="0" y="29"/>
                    <a:pt x="12" y="0"/>
                    <a:pt x="50" y="0"/>
                  </a:cubicBezTo>
                  <a:cubicBezTo>
                    <a:pt x="78" y="0"/>
                    <a:pt x="93" y="15"/>
                    <a:pt x="93" y="49"/>
                  </a:cubicBezTo>
                  <a:cubicBezTo>
                    <a:pt x="93" y="61"/>
                    <a:pt x="93" y="61"/>
                    <a:pt x="93" y="61"/>
                  </a:cubicBezTo>
                  <a:lnTo>
                    <a:pt x="17" y="61"/>
                  </a:lnTo>
                  <a:close/>
                  <a:moveTo>
                    <a:pt x="18" y="47"/>
                  </a:moveTo>
                  <a:cubicBezTo>
                    <a:pt x="77" y="47"/>
                    <a:pt x="77" y="47"/>
                    <a:pt x="77" y="47"/>
                  </a:cubicBezTo>
                  <a:cubicBezTo>
                    <a:pt x="77" y="42"/>
                    <a:pt x="77" y="42"/>
                    <a:pt x="77" y="42"/>
                  </a:cubicBezTo>
                  <a:cubicBezTo>
                    <a:pt x="77" y="26"/>
                    <a:pt x="67" y="14"/>
                    <a:pt x="49" y="14"/>
                  </a:cubicBezTo>
                  <a:cubicBezTo>
                    <a:pt x="33" y="14"/>
                    <a:pt x="21" y="25"/>
                    <a:pt x="18" y="4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18">
              <a:extLst>
                <a:ext uri="{FF2B5EF4-FFF2-40B4-BE49-F238E27FC236}">
                  <a16:creationId xmlns:a16="http://schemas.microsoft.com/office/drawing/2014/main" id="{89C82E11-C23A-4D6B-95E3-DBA0735ECBB7}"/>
                </a:ext>
              </a:extLst>
            </p:cNvPr>
            <p:cNvSpPr>
              <a:spLocks noEditPoints="1"/>
            </p:cNvSpPr>
            <p:nvPr/>
          </p:nvSpPr>
          <p:spPr bwMode="auto">
            <a:xfrm>
              <a:off x="2297" y="3065"/>
              <a:ext cx="150" cy="180"/>
            </a:xfrm>
            <a:custGeom>
              <a:avLst/>
              <a:gdLst>
                <a:gd name="T0" fmla="*/ 71 w 99"/>
                <a:gd name="T1" fmla="*/ 96 h 118"/>
                <a:gd name="T2" fmla="*/ 34 w 99"/>
                <a:gd name="T3" fmla="*/ 117 h 118"/>
                <a:gd name="T4" fmla="*/ 0 w 99"/>
                <a:gd name="T5" fmla="*/ 88 h 118"/>
                <a:gd name="T6" fmla="*/ 69 w 99"/>
                <a:gd name="T7" fmla="*/ 50 h 118"/>
                <a:gd name="T8" fmla="*/ 69 w 99"/>
                <a:gd name="T9" fmla="*/ 43 h 118"/>
                <a:gd name="T10" fmla="*/ 45 w 99"/>
                <a:gd name="T11" fmla="*/ 14 h 118"/>
                <a:gd name="T12" fmla="*/ 19 w 99"/>
                <a:gd name="T13" fmla="*/ 37 h 118"/>
                <a:gd name="T14" fmla="*/ 4 w 99"/>
                <a:gd name="T15" fmla="*/ 35 h 118"/>
                <a:gd name="T16" fmla="*/ 46 w 99"/>
                <a:gd name="T17" fmla="*/ 0 h 118"/>
                <a:gd name="T18" fmla="*/ 85 w 99"/>
                <a:gd name="T19" fmla="*/ 40 h 118"/>
                <a:gd name="T20" fmla="*/ 85 w 99"/>
                <a:gd name="T21" fmla="*/ 86 h 118"/>
                <a:gd name="T22" fmla="*/ 99 w 99"/>
                <a:gd name="T23" fmla="*/ 101 h 118"/>
                <a:gd name="T24" fmla="*/ 96 w 99"/>
                <a:gd name="T25" fmla="*/ 116 h 118"/>
                <a:gd name="T26" fmla="*/ 71 w 99"/>
                <a:gd name="T27" fmla="*/ 96 h 118"/>
                <a:gd name="T28" fmla="*/ 69 w 99"/>
                <a:gd name="T29" fmla="*/ 63 h 118"/>
                <a:gd name="T30" fmla="*/ 17 w 99"/>
                <a:gd name="T31" fmla="*/ 86 h 118"/>
                <a:gd name="T32" fmla="*/ 37 w 99"/>
                <a:gd name="T33" fmla="*/ 103 h 118"/>
                <a:gd name="T34" fmla="*/ 69 w 99"/>
                <a:gd name="T35" fmla="*/ 75 h 118"/>
                <a:gd name="T36" fmla="*/ 69 w 99"/>
                <a:gd name="T37" fmla="*/ 6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118">
                  <a:moveTo>
                    <a:pt x="71" y="96"/>
                  </a:moveTo>
                  <a:cubicBezTo>
                    <a:pt x="66" y="107"/>
                    <a:pt x="52" y="117"/>
                    <a:pt x="34" y="117"/>
                  </a:cubicBezTo>
                  <a:cubicBezTo>
                    <a:pt x="17" y="117"/>
                    <a:pt x="0" y="108"/>
                    <a:pt x="0" y="88"/>
                  </a:cubicBezTo>
                  <a:cubicBezTo>
                    <a:pt x="0" y="63"/>
                    <a:pt x="27" y="50"/>
                    <a:pt x="69" y="50"/>
                  </a:cubicBezTo>
                  <a:cubicBezTo>
                    <a:pt x="69" y="43"/>
                    <a:pt x="69" y="43"/>
                    <a:pt x="69" y="43"/>
                  </a:cubicBezTo>
                  <a:cubicBezTo>
                    <a:pt x="69" y="22"/>
                    <a:pt x="64" y="14"/>
                    <a:pt x="45" y="14"/>
                  </a:cubicBezTo>
                  <a:cubicBezTo>
                    <a:pt x="29" y="14"/>
                    <a:pt x="18" y="20"/>
                    <a:pt x="19" y="37"/>
                  </a:cubicBezTo>
                  <a:cubicBezTo>
                    <a:pt x="4" y="35"/>
                    <a:pt x="4" y="35"/>
                    <a:pt x="4" y="35"/>
                  </a:cubicBezTo>
                  <a:cubicBezTo>
                    <a:pt x="1" y="13"/>
                    <a:pt x="17" y="0"/>
                    <a:pt x="46" y="0"/>
                  </a:cubicBezTo>
                  <a:cubicBezTo>
                    <a:pt x="74" y="0"/>
                    <a:pt x="85" y="12"/>
                    <a:pt x="85" y="40"/>
                  </a:cubicBezTo>
                  <a:cubicBezTo>
                    <a:pt x="85" y="86"/>
                    <a:pt x="85" y="86"/>
                    <a:pt x="85" y="86"/>
                  </a:cubicBezTo>
                  <a:cubicBezTo>
                    <a:pt x="85" y="95"/>
                    <a:pt x="84" y="104"/>
                    <a:pt x="99" y="101"/>
                  </a:cubicBezTo>
                  <a:cubicBezTo>
                    <a:pt x="96" y="116"/>
                    <a:pt x="96" y="116"/>
                    <a:pt x="96" y="116"/>
                  </a:cubicBezTo>
                  <a:cubicBezTo>
                    <a:pt x="76" y="118"/>
                    <a:pt x="71" y="107"/>
                    <a:pt x="71" y="96"/>
                  </a:cubicBezTo>
                  <a:close/>
                  <a:moveTo>
                    <a:pt x="69" y="63"/>
                  </a:moveTo>
                  <a:cubicBezTo>
                    <a:pt x="32" y="63"/>
                    <a:pt x="17" y="72"/>
                    <a:pt x="17" y="86"/>
                  </a:cubicBezTo>
                  <a:cubicBezTo>
                    <a:pt x="17" y="97"/>
                    <a:pt x="25" y="103"/>
                    <a:pt x="37" y="103"/>
                  </a:cubicBezTo>
                  <a:cubicBezTo>
                    <a:pt x="53" y="103"/>
                    <a:pt x="68" y="90"/>
                    <a:pt x="69" y="75"/>
                  </a:cubicBezTo>
                  <a:lnTo>
                    <a:pt x="69"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Rectangle 19">
              <a:extLst>
                <a:ext uri="{FF2B5EF4-FFF2-40B4-BE49-F238E27FC236}">
                  <a16:creationId xmlns:a16="http://schemas.microsoft.com/office/drawing/2014/main" id="{75261A19-60FC-42CE-84E2-D1522A35F154}"/>
                </a:ext>
              </a:extLst>
            </p:cNvPr>
            <p:cNvSpPr>
              <a:spLocks noChangeArrowheads="1"/>
            </p:cNvSpPr>
            <p:nvPr/>
          </p:nvSpPr>
          <p:spPr bwMode="auto">
            <a:xfrm>
              <a:off x="2487" y="2975"/>
              <a:ext cx="26"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20">
              <a:extLst>
                <a:ext uri="{FF2B5EF4-FFF2-40B4-BE49-F238E27FC236}">
                  <a16:creationId xmlns:a16="http://schemas.microsoft.com/office/drawing/2014/main" id="{A3DBA59A-425A-425F-9EFB-BDB990597855}"/>
                </a:ext>
              </a:extLst>
            </p:cNvPr>
            <p:cNvSpPr>
              <a:spLocks/>
            </p:cNvSpPr>
            <p:nvPr/>
          </p:nvSpPr>
          <p:spPr bwMode="auto">
            <a:xfrm>
              <a:off x="2552" y="3019"/>
              <a:ext cx="109" cy="223"/>
            </a:xfrm>
            <a:custGeom>
              <a:avLst/>
              <a:gdLst>
                <a:gd name="T0" fmla="*/ 0 w 72"/>
                <a:gd name="T1" fmla="*/ 33 h 146"/>
                <a:gd name="T2" fmla="*/ 20 w 72"/>
                <a:gd name="T3" fmla="*/ 33 h 146"/>
                <a:gd name="T4" fmla="*/ 21 w 72"/>
                <a:gd name="T5" fmla="*/ 0 h 146"/>
                <a:gd name="T6" fmla="*/ 35 w 72"/>
                <a:gd name="T7" fmla="*/ 0 h 146"/>
                <a:gd name="T8" fmla="*/ 35 w 72"/>
                <a:gd name="T9" fmla="*/ 33 h 146"/>
                <a:gd name="T10" fmla="*/ 67 w 72"/>
                <a:gd name="T11" fmla="*/ 33 h 146"/>
                <a:gd name="T12" fmla="*/ 67 w 72"/>
                <a:gd name="T13" fmla="*/ 47 h 146"/>
                <a:gd name="T14" fmla="*/ 35 w 72"/>
                <a:gd name="T15" fmla="*/ 47 h 146"/>
                <a:gd name="T16" fmla="*/ 35 w 72"/>
                <a:gd name="T17" fmla="*/ 111 h 146"/>
                <a:gd name="T18" fmla="*/ 47 w 72"/>
                <a:gd name="T19" fmla="*/ 133 h 146"/>
                <a:gd name="T20" fmla="*/ 60 w 72"/>
                <a:gd name="T21" fmla="*/ 121 h 146"/>
                <a:gd name="T22" fmla="*/ 72 w 72"/>
                <a:gd name="T23" fmla="*/ 126 h 146"/>
                <a:gd name="T24" fmla="*/ 44 w 72"/>
                <a:gd name="T25" fmla="*/ 146 h 146"/>
                <a:gd name="T26" fmla="*/ 19 w 72"/>
                <a:gd name="T27" fmla="*/ 112 h 146"/>
                <a:gd name="T28" fmla="*/ 19 w 72"/>
                <a:gd name="T29" fmla="*/ 47 h 146"/>
                <a:gd name="T30" fmla="*/ 0 w 72"/>
                <a:gd name="T31" fmla="*/ 47 h 146"/>
                <a:gd name="T32" fmla="*/ 0 w 72"/>
                <a:gd name="T33" fmla="*/ 3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146">
                  <a:moveTo>
                    <a:pt x="0" y="33"/>
                  </a:moveTo>
                  <a:cubicBezTo>
                    <a:pt x="20" y="33"/>
                    <a:pt x="20" y="33"/>
                    <a:pt x="20" y="33"/>
                  </a:cubicBezTo>
                  <a:cubicBezTo>
                    <a:pt x="21" y="0"/>
                    <a:pt x="21" y="0"/>
                    <a:pt x="21" y="0"/>
                  </a:cubicBezTo>
                  <a:cubicBezTo>
                    <a:pt x="35" y="0"/>
                    <a:pt x="35" y="0"/>
                    <a:pt x="35" y="0"/>
                  </a:cubicBezTo>
                  <a:cubicBezTo>
                    <a:pt x="35" y="33"/>
                    <a:pt x="35" y="33"/>
                    <a:pt x="35" y="33"/>
                  </a:cubicBezTo>
                  <a:cubicBezTo>
                    <a:pt x="67" y="33"/>
                    <a:pt x="67" y="33"/>
                    <a:pt x="67" y="33"/>
                  </a:cubicBezTo>
                  <a:cubicBezTo>
                    <a:pt x="67" y="47"/>
                    <a:pt x="67" y="47"/>
                    <a:pt x="67" y="47"/>
                  </a:cubicBezTo>
                  <a:cubicBezTo>
                    <a:pt x="35" y="47"/>
                    <a:pt x="35" y="47"/>
                    <a:pt x="35" y="47"/>
                  </a:cubicBezTo>
                  <a:cubicBezTo>
                    <a:pt x="35" y="111"/>
                    <a:pt x="35" y="111"/>
                    <a:pt x="35" y="111"/>
                  </a:cubicBezTo>
                  <a:cubicBezTo>
                    <a:pt x="35" y="126"/>
                    <a:pt x="38" y="133"/>
                    <a:pt x="47" y="133"/>
                  </a:cubicBezTo>
                  <a:cubicBezTo>
                    <a:pt x="53" y="133"/>
                    <a:pt x="57" y="129"/>
                    <a:pt x="60" y="121"/>
                  </a:cubicBezTo>
                  <a:cubicBezTo>
                    <a:pt x="72" y="126"/>
                    <a:pt x="72" y="126"/>
                    <a:pt x="72" y="126"/>
                  </a:cubicBezTo>
                  <a:cubicBezTo>
                    <a:pt x="67" y="137"/>
                    <a:pt x="59" y="146"/>
                    <a:pt x="44" y="146"/>
                  </a:cubicBezTo>
                  <a:cubicBezTo>
                    <a:pt x="24" y="146"/>
                    <a:pt x="19" y="129"/>
                    <a:pt x="19" y="112"/>
                  </a:cubicBezTo>
                  <a:cubicBezTo>
                    <a:pt x="19" y="47"/>
                    <a:pt x="19" y="47"/>
                    <a:pt x="19" y="47"/>
                  </a:cubicBezTo>
                  <a:cubicBezTo>
                    <a:pt x="0" y="47"/>
                    <a:pt x="0" y="47"/>
                    <a:pt x="0" y="47"/>
                  </a:cubicBez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21">
              <a:extLst>
                <a:ext uri="{FF2B5EF4-FFF2-40B4-BE49-F238E27FC236}">
                  <a16:creationId xmlns:a16="http://schemas.microsoft.com/office/drawing/2014/main" id="{B443C21B-B6BA-49EC-905E-2684123CF3E9}"/>
                </a:ext>
              </a:extLst>
            </p:cNvPr>
            <p:cNvSpPr>
              <a:spLocks/>
            </p:cNvSpPr>
            <p:nvPr/>
          </p:nvSpPr>
          <p:spPr bwMode="auto">
            <a:xfrm>
              <a:off x="2698" y="2975"/>
              <a:ext cx="135" cy="264"/>
            </a:xfrm>
            <a:custGeom>
              <a:avLst/>
              <a:gdLst>
                <a:gd name="T0" fmla="*/ 74 w 89"/>
                <a:gd name="T1" fmla="*/ 96 h 173"/>
                <a:gd name="T2" fmla="*/ 55 w 89"/>
                <a:gd name="T3" fmla="*/ 73 h 173"/>
                <a:gd name="T4" fmla="*/ 17 w 89"/>
                <a:gd name="T5" fmla="*/ 112 h 173"/>
                <a:gd name="T6" fmla="*/ 17 w 89"/>
                <a:gd name="T7" fmla="*/ 173 h 173"/>
                <a:gd name="T8" fmla="*/ 0 w 89"/>
                <a:gd name="T9" fmla="*/ 173 h 173"/>
                <a:gd name="T10" fmla="*/ 0 w 89"/>
                <a:gd name="T11" fmla="*/ 0 h 173"/>
                <a:gd name="T12" fmla="*/ 17 w 89"/>
                <a:gd name="T13" fmla="*/ 0 h 173"/>
                <a:gd name="T14" fmla="*/ 17 w 89"/>
                <a:gd name="T15" fmla="*/ 84 h 173"/>
                <a:gd name="T16" fmla="*/ 56 w 89"/>
                <a:gd name="T17" fmla="*/ 59 h 173"/>
                <a:gd name="T18" fmla="*/ 89 w 89"/>
                <a:gd name="T19" fmla="*/ 92 h 173"/>
                <a:gd name="T20" fmla="*/ 89 w 89"/>
                <a:gd name="T21" fmla="*/ 173 h 173"/>
                <a:gd name="T22" fmla="*/ 74 w 89"/>
                <a:gd name="T23" fmla="*/ 173 h 173"/>
                <a:gd name="T24" fmla="*/ 74 w 89"/>
                <a:gd name="T25" fmla="*/ 9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173">
                  <a:moveTo>
                    <a:pt x="74" y="96"/>
                  </a:moveTo>
                  <a:cubicBezTo>
                    <a:pt x="74" y="79"/>
                    <a:pt x="67" y="73"/>
                    <a:pt x="55" y="73"/>
                  </a:cubicBezTo>
                  <a:cubicBezTo>
                    <a:pt x="28" y="73"/>
                    <a:pt x="19" y="102"/>
                    <a:pt x="17" y="112"/>
                  </a:cubicBezTo>
                  <a:cubicBezTo>
                    <a:pt x="17" y="173"/>
                    <a:pt x="17" y="173"/>
                    <a:pt x="17" y="173"/>
                  </a:cubicBezTo>
                  <a:cubicBezTo>
                    <a:pt x="0" y="173"/>
                    <a:pt x="0" y="173"/>
                    <a:pt x="0" y="173"/>
                  </a:cubicBezTo>
                  <a:cubicBezTo>
                    <a:pt x="0" y="0"/>
                    <a:pt x="0" y="0"/>
                    <a:pt x="0" y="0"/>
                  </a:cubicBezTo>
                  <a:cubicBezTo>
                    <a:pt x="17" y="0"/>
                    <a:pt x="17" y="0"/>
                    <a:pt x="17" y="0"/>
                  </a:cubicBezTo>
                  <a:cubicBezTo>
                    <a:pt x="17" y="84"/>
                    <a:pt x="17" y="84"/>
                    <a:pt x="17" y="84"/>
                  </a:cubicBezTo>
                  <a:cubicBezTo>
                    <a:pt x="21" y="76"/>
                    <a:pt x="31" y="59"/>
                    <a:pt x="56" y="59"/>
                  </a:cubicBezTo>
                  <a:cubicBezTo>
                    <a:pt x="76" y="59"/>
                    <a:pt x="89" y="70"/>
                    <a:pt x="89" y="92"/>
                  </a:cubicBezTo>
                  <a:cubicBezTo>
                    <a:pt x="89" y="173"/>
                    <a:pt x="89" y="173"/>
                    <a:pt x="89" y="173"/>
                  </a:cubicBezTo>
                  <a:cubicBezTo>
                    <a:pt x="74" y="173"/>
                    <a:pt x="74" y="173"/>
                    <a:pt x="74" y="173"/>
                  </a:cubicBezTo>
                  <a:lnTo>
                    <a:pt x="74" y="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319943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
            <a:extLst>
              <a:ext uri="{FF2B5EF4-FFF2-40B4-BE49-F238E27FC236}">
                <a16:creationId xmlns:a16="http://schemas.microsoft.com/office/drawing/2014/main" id="{D1D1624B-B8A0-1444-B91F-80DB3AFD51EB}"/>
              </a:ext>
            </a:extLst>
          </p:cNvPr>
          <p:cNvSpPr txBox="1">
            <a:spLocks/>
          </p:cNvSpPr>
          <p:nvPr/>
        </p:nvSpPr>
        <p:spPr>
          <a:xfrm>
            <a:off x="358588" y="733435"/>
            <a:ext cx="8858564" cy="1325563"/>
          </a:xfrm>
          <a:prstGeom prst="rect">
            <a:avLst/>
          </a:prstGeom>
        </p:spPr>
        <p:txBody>
          <a:bodyPr lIns="0" tIns="0" rIns="0" bIns="0"/>
          <a:lst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a:lstStyle>
          <a:p>
            <a:r>
              <a:rPr lang="en-US" sz="3200" b="1" dirty="0">
                <a:solidFill>
                  <a:srgbClr val="00B0F0"/>
                </a:solidFill>
                <a:latin typeface="Arima Madurai Black" panose="00000A00000000000000" pitchFamily="2" charset="0"/>
                <a:cs typeface="Arima Madurai Black" panose="00000A00000000000000" pitchFamily="2" charset="0"/>
              </a:rPr>
              <a:t>Cloth Face Covering over Medical Mask </a:t>
            </a:r>
          </a:p>
        </p:txBody>
      </p:sp>
      <p:sp>
        <p:nvSpPr>
          <p:cNvPr id="25" name="Title 2">
            <a:extLst>
              <a:ext uri="{FF2B5EF4-FFF2-40B4-BE49-F238E27FC236}">
                <a16:creationId xmlns:a16="http://schemas.microsoft.com/office/drawing/2014/main" id="{1ED0D291-E18C-E541-BA26-7AAEDE0B35E4}"/>
              </a:ext>
            </a:extLst>
          </p:cNvPr>
          <p:cNvSpPr txBox="1">
            <a:spLocks/>
          </p:cNvSpPr>
          <p:nvPr/>
        </p:nvSpPr>
        <p:spPr>
          <a:xfrm>
            <a:off x="358588" y="1176993"/>
            <a:ext cx="8228821" cy="1325563"/>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400" b="0" i="0" kern="1200">
                <a:solidFill>
                  <a:srgbClr val="00A9E0"/>
                </a:solidFill>
                <a:latin typeface="Arima Madurai Medium" pitchFamily="2" charset="77"/>
                <a:ea typeface="+mj-ea"/>
                <a:cs typeface="Arima Madurai Medium" pitchFamily="2" charset="77"/>
              </a:defRPr>
            </a:lvl1pPr>
          </a:lstStyle>
          <a:p>
            <a:endParaRPr lang="en-US" sz="2800" dirty="0">
              <a:solidFill>
                <a:schemeClr val="bg2">
                  <a:lumMod val="10000"/>
                </a:schemeClr>
              </a:solidFill>
              <a:latin typeface="Arima Madurai ExtraLight" pitchFamily="2" charset="77"/>
              <a:cs typeface="Arima Madurai ExtraLight" pitchFamily="2" charset="77"/>
            </a:endParaRPr>
          </a:p>
        </p:txBody>
      </p:sp>
      <p:pic>
        <p:nvPicPr>
          <p:cNvPr id="45" name="Picture 44">
            <a:extLst>
              <a:ext uri="{FF2B5EF4-FFF2-40B4-BE49-F238E27FC236}">
                <a16:creationId xmlns:a16="http://schemas.microsoft.com/office/drawing/2014/main" id="{31688812-B573-B34D-990D-775E3E3CF38A}"/>
              </a:ext>
            </a:extLst>
          </p:cNvPr>
          <p:cNvPicPr>
            <a:picLocks noChangeAspect="1"/>
          </p:cNvPicPr>
          <p:nvPr/>
        </p:nvPicPr>
        <p:blipFill>
          <a:blip r:embed="rId2"/>
          <a:stretch>
            <a:fillRect/>
          </a:stretch>
        </p:blipFill>
        <p:spPr>
          <a:xfrm>
            <a:off x="9895562" y="6284726"/>
            <a:ext cx="2052292" cy="375386"/>
          </a:xfrm>
          <a:prstGeom prst="rect">
            <a:avLst/>
          </a:prstGeom>
        </p:spPr>
      </p:pic>
      <p:sp>
        <p:nvSpPr>
          <p:cNvPr id="6" name="Content Placeholder 3">
            <a:extLst>
              <a:ext uri="{FF2B5EF4-FFF2-40B4-BE49-F238E27FC236}">
                <a16:creationId xmlns:a16="http://schemas.microsoft.com/office/drawing/2014/main" id="{D0AC49E0-F3CE-41AF-9E27-1A737A443F0A}"/>
              </a:ext>
            </a:extLst>
          </p:cNvPr>
          <p:cNvSpPr txBox="1">
            <a:spLocks/>
          </p:cNvSpPr>
          <p:nvPr/>
        </p:nvSpPr>
        <p:spPr>
          <a:xfrm>
            <a:off x="4962014" y="3986584"/>
            <a:ext cx="6144769" cy="16411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spcBef>
                <a:spcPts val="0"/>
              </a:spcBef>
              <a:defRPr/>
            </a:pPr>
            <a:endParaRPr lang="en-US"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65CF56B4-592C-4FE9-8C6A-7611A14D7183}"/>
              </a:ext>
            </a:extLst>
          </p:cNvPr>
          <p:cNvSpPr txBox="1"/>
          <p:nvPr/>
        </p:nvSpPr>
        <p:spPr>
          <a:xfrm>
            <a:off x="596629" y="1338375"/>
            <a:ext cx="11160867" cy="5009705"/>
          </a:xfrm>
          <a:prstGeom prst="rect">
            <a:avLst/>
          </a:prstGeom>
          <a:noFill/>
        </p:spPr>
        <p:txBody>
          <a:bodyPr wrap="square">
            <a:spAutoFit/>
          </a:bodyPr>
          <a:lstStyle/>
          <a:p>
            <a:pPr marL="0" marR="0">
              <a:lnSpc>
                <a:spcPct val="107000"/>
              </a:lnSpc>
              <a:spcBef>
                <a:spcPts val="0"/>
              </a:spcBef>
              <a:spcAft>
                <a:spcPts val="800"/>
              </a:spcAft>
            </a:pPr>
            <a:r>
              <a:rPr lang="en-US" sz="1700" dirty="0">
                <a:solidFill>
                  <a:srgbClr val="000000"/>
                </a:solidFill>
                <a:effectLst/>
                <a:latin typeface="Arima Madurai Medium" panose="00000600000000000000" pitchFamily="2" charset="0"/>
                <a:ea typeface="Times New Roman" panose="02020603050405020304" pitchFamily="18" charset="0"/>
                <a:cs typeface="Arima Madurai Medium" panose="00000600000000000000" pitchFamily="2" charset="0"/>
              </a:rPr>
              <a:t>CDC has recommended several ways to improve the fit and filtration of masks, including covering a medical facemask with a cloth mask. However, layering masks requires special care in healthcare settings.</a:t>
            </a:r>
          </a:p>
          <a:p>
            <a:pPr marL="285750" indent="-285750">
              <a:lnSpc>
                <a:spcPct val="107000"/>
              </a:lnSpc>
              <a:spcAft>
                <a:spcPts val="800"/>
              </a:spcAft>
              <a:buFont typeface="Arial" panose="020B0604020202020204" pitchFamily="34" charset="0"/>
              <a:buChar char="•"/>
            </a:pPr>
            <a:r>
              <a:rPr lang="en-US" sz="1700" dirty="0">
                <a:solidFill>
                  <a:srgbClr val="000000"/>
                </a:solidFill>
                <a:effectLst/>
                <a:latin typeface="Arima Madurai Medium" panose="00000600000000000000" pitchFamily="2" charset="0"/>
                <a:ea typeface="Times New Roman" panose="02020603050405020304" pitchFamily="18" charset="0"/>
                <a:cs typeface="Arima Madurai Medium" panose="00000600000000000000" pitchFamily="2" charset="0"/>
              </a:rPr>
              <a:t>Cloth masks are not personal protective equipment (PPE). They should not be used in place of medical facemasks or NIOSH approved respirators as part of Standard or Transmission-based Precautions.</a:t>
            </a:r>
            <a:endParaRPr lang="en-US" sz="1700" dirty="0">
              <a:effectLst/>
              <a:latin typeface="Arima Madurai Medium" panose="00000600000000000000" pitchFamily="2" charset="0"/>
              <a:ea typeface="Calibri" panose="020F0502020204030204" pitchFamily="34" charset="0"/>
              <a:cs typeface="Arima Madurai Medium" panose="00000600000000000000" pitchFamily="2" charset="0"/>
            </a:endParaRPr>
          </a:p>
          <a:p>
            <a:pPr marL="285750" marR="0" indent="-285750">
              <a:lnSpc>
                <a:spcPct val="107000"/>
              </a:lnSpc>
              <a:spcBef>
                <a:spcPts val="0"/>
              </a:spcBef>
              <a:spcAft>
                <a:spcPts val="800"/>
              </a:spcAft>
              <a:buFont typeface="Arial" panose="020B0604020202020204" pitchFamily="34" charset="0"/>
              <a:buChar char="•"/>
            </a:pPr>
            <a:r>
              <a:rPr lang="en-US" sz="1700" dirty="0">
                <a:solidFill>
                  <a:srgbClr val="000000"/>
                </a:solidFill>
                <a:effectLst/>
                <a:latin typeface="Arima Madurai Medium" panose="00000600000000000000" pitchFamily="2" charset="0"/>
                <a:ea typeface="Times New Roman" panose="02020603050405020304" pitchFamily="18" charset="0"/>
                <a:cs typeface="Arima Madurai Medium" panose="00000600000000000000" pitchFamily="2" charset="0"/>
              </a:rPr>
              <a:t>Wearing a cloth mask over an N95 respirator is not recommended for healthcare personnel in healthcare settings during Aerosol Generating Procedures; Using a surgical mask over an N95 is acceptable to protect the N95 for extended use during times of supply shortage</a:t>
            </a:r>
          </a:p>
          <a:p>
            <a:pPr marL="285750" marR="0" lvl="0" indent="-28575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Wearing a cloth mask </a:t>
            </a:r>
            <a:r>
              <a:rPr kumimoji="0" lang="en-US" sz="1600" b="1" i="1" u="none" strike="noStrike" kern="1200" cap="none" spc="0" normalizeH="0" baseline="0" noProof="0" dirty="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under </a:t>
            </a:r>
            <a:r>
              <a:rPr kumimoji="0" lang="en-US" sz="1600" b="0" i="0" u="none" strike="noStrike" kern="1200" cap="none" spc="0" normalizeH="0" baseline="0" noProof="0" dirty="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an N95 respirator or other medical mask is never recommended as it will interfere with the seal. Wearing a medical mask </a:t>
            </a:r>
            <a:r>
              <a:rPr kumimoji="0" lang="en-US" sz="1600" b="1" i="1" u="none" strike="noStrike" kern="1200" cap="none" spc="0" normalizeH="0" baseline="0" noProof="0" dirty="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under </a:t>
            </a:r>
            <a:r>
              <a:rPr kumimoji="0" lang="en-US" sz="1600" b="0" i="0" u="none" strike="noStrike" kern="1200" cap="none" spc="0" normalizeH="0" baseline="0" noProof="0" dirty="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an N95 respirator is also never recommended.</a:t>
            </a:r>
          </a:p>
          <a:p>
            <a:pPr marL="285750" indent="-285750">
              <a:lnSpc>
                <a:spcPct val="107000"/>
              </a:lnSpc>
              <a:spcAft>
                <a:spcPts val="800"/>
              </a:spcAft>
              <a:buFont typeface="Arial" panose="020B0604020202020204" pitchFamily="34" charset="0"/>
              <a:buChar char="•"/>
            </a:pPr>
            <a:r>
              <a:rPr lang="en-US" sz="1700" dirty="0">
                <a:solidFill>
                  <a:srgbClr val="000000"/>
                </a:solidFill>
                <a:effectLst/>
                <a:latin typeface="Arima Madurai Medium" panose="00000600000000000000" pitchFamily="2" charset="0"/>
                <a:ea typeface="Times New Roman" panose="02020603050405020304" pitchFamily="18" charset="0"/>
                <a:cs typeface="Arima Madurai Medium" panose="00000600000000000000" pitchFamily="2" charset="0"/>
              </a:rPr>
              <a:t>Once put on, healthcare personnel should not touch their medical facemask or cloth mask. If they touch or adjust their medical facemask or cloth mask, they must perform hand hygiene before and after contact.</a:t>
            </a:r>
          </a:p>
          <a:p>
            <a:pPr marL="285750" indent="-285750">
              <a:lnSpc>
                <a:spcPct val="107000"/>
              </a:lnSpc>
              <a:spcAft>
                <a:spcPts val="800"/>
              </a:spcAft>
              <a:buFont typeface="Arial" panose="020B0604020202020204" pitchFamily="34" charset="0"/>
              <a:buChar char="•"/>
            </a:pPr>
            <a:r>
              <a:rPr lang="en-US" sz="1700" dirty="0">
                <a:solidFill>
                  <a:srgbClr val="000000"/>
                </a:solidFill>
                <a:latin typeface="Arima Madurai Medium" panose="00000600000000000000" pitchFamily="2" charset="0"/>
                <a:ea typeface="Times New Roman" panose="02020603050405020304" pitchFamily="18" charset="0"/>
                <a:cs typeface="Arima Madurai Medium" panose="00000600000000000000" pitchFamily="2" charset="0"/>
              </a:rPr>
              <a:t>C</a:t>
            </a:r>
            <a:r>
              <a:rPr lang="en-US" sz="1700" dirty="0">
                <a:solidFill>
                  <a:srgbClr val="000000"/>
                </a:solidFill>
                <a:effectLst/>
                <a:latin typeface="Arima Madurai Medium" panose="00000600000000000000" pitchFamily="2" charset="0"/>
                <a:ea typeface="Times New Roman" panose="02020603050405020304" pitchFamily="18" charset="0"/>
                <a:cs typeface="Arima Madurai Medium" panose="00000600000000000000" pitchFamily="2" charset="0"/>
              </a:rPr>
              <a:t>loth masks, used for source control should be removed and laundered after each workday. If they cannot be laundered, staff must not use the cloth mask for source control</a:t>
            </a:r>
          </a:p>
          <a:p>
            <a:pPr>
              <a:lnSpc>
                <a:spcPct val="107000"/>
              </a:lnSpc>
              <a:spcAft>
                <a:spcPts val="800"/>
              </a:spcAft>
            </a:pPr>
            <a:r>
              <a:rPr lang="en-US" sz="1700" u="sng" dirty="0">
                <a:solidFill>
                  <a:srgbClr val="0563C1"/>
                </a:solidFill>
                <a:effectLst/>
                <a:latin typeface="Arima Madurai Medium" panose="00000600000000000000" pitchFamily="2" charset="0"/>
                <a:ea typeface="Calibri" panose="020F0502020204030204" pitchFamily="34" charset="0"/>
                <a:cs typeface="Arima Madurai Medium" panose="00000600000000000000" pitchFamily="2" charset="0"/>
                <a:hlinkClick r:id="rId3"/>
              </a:rPr>
              <a:t>https://www.cdc.gov/coronavirus/2019-ncov/prevent-getting-sick/mask-fit-and-filtration.html</a:t>
            </a:r>
            <a:endParaRPr lang="en-US" sz="1700" dirty="0">
              <a:solidFill>
                <a:srgbClr val="000000"/>
              </a:solidFill>
              <a:latin typeface="Arima Madurai Medium" panose="00000600000000000000" pitchFamily="2" charset="0"/>
              <a:ea typeface="Calibri" panose="020F0502020204030204" pitchFamily="34" charset="0"/>
              <a:cs typeface="Arima Madurai Medium" panose="00000600000000000000" pitchFamily="2" charset="0"/>
            </a:endParaRPr>
          </a:p>
          <a:p>
            <a:pPr>
              <a:lnSpc>
                <a:spcPct val="107000"/>
              </a:lnSpc>
              <a:spcAft>
                <a:spcPts val="800"/>
              </a:spcAft>
            </a:pPr>
            <a:r>
              <a:rPr lang="en-US" sz="1700" u="sng" dirty="0">
                <a:solidFill>
                  <a:srgbClr val="0563C1"/>
                </a:solidFill>
                <a:effectLst/>
                <a:latin typeface="Arima Madurai Medium" panose="00000600000000000000" pitchFamily="2" charset="0"/>
                <a:ea typeface="Calibri" panose="020F0502020204030204" pitchFamily="34" charset="0"/>
                <a:cs typeface="Arima Madurai Medium" panose="00000600000000000000" pitchFamily="2" charset="0"/>
                <a:hlinkClick r:id="rId4"/>
              </a:rPr>
              <a:t>https://www.cdc.gov/coronavirus/2019-ncov/hcp/faq.html#Infection-Control</a:t>
            </a:r>
            <a:endParaRPr lang="en-US" sz="1700" dirty="0">
              <a:effectLst/>
              <a:latin typeface="Arima Madurai Medium" panose="00000600000000000000" pitchFamily="2" charset="0"/>
              <a:ea typeface="Calibri" panose="020F0502020204030204" pitchFamily="34" charset="0"/>
              <a:cs typeface="Arima Madurai Medium" panose="00000600000000000000" pitchFamily="2" charset="0"/>
            </a:endParaRPr>
          </a:p>
        </p:txBody>
      </p:sp>
    </p:spTree>
    <p:extLst>
      <p:ext uri="{BB962C8B-B14F-4D97-AF65-F5344CB8AC3E}">
        <p14:creationId xmlns:p14="http://schemas.microsoft.com/office/powerpoint/2010/main" val="3382785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
            <a:extLst>
              <a:ext uri="{FF2B5EF4-FFF2-40B4-BE49-F238E27FC236}">
                <a16:creationId xmlns:a16="http://schemas.microsoft.com/office/drawing/2014/main" id="{D1D1624B-B8A0-1444-B91F-80DB3AFD51EB}"/>
              </a:ext>
            </a:extLst>
          </p:cNvPr>
          <p:cNvSpPr txBox="1">
            <a:spLocks/>
          </p:cNvSpPr>
          <p:nvPr/>
        </p:nvSpPr>
        <p:spPr>
          <a:xfrm>
            <a:off x="358588" y="625559"/>
            <a:ext cx="8858564" cy="1325563"/>
          </a:xfrm>
          <a:prstGeom prst="rect">
            <a:avLst/>
          </a:prstGeom>
        </p:spPr>
        <p:txBody>
          <a:bodyPr lIns="0" tIns="0" rIns="0" bIns="0"/>
          <a:lst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a:lstStyle>
          <a:p>
            <a:r>
              <a:rPr lang="en-US" sz="3200" b="1" dirty="0">
                <a:solidFill>
                  <a:srgbClr val="00B0F0"/>
                </a:solidFill>
                <a:latin typeface="Arima Madurai Black" panose="00000A00000000000000" pitchFamily="2" charset="0"/>
                <a:cs typeface="Arima Madurai Black" panose="00000A00000000000000" pitchFamily="2" charset="0"/>
              </a:rPr>
              <a:t>PPE Use</a:t>
            </a:r>
          </a:p>
        </p:txBody>
      </p:sp>
      <p:sp>
        <p:nvSpPr>
          <p:cNvPr id="25" name="Title 2">
            <a:extLst>
              <a:ext uri="{FF2B5EF4-FFF2-40B4-BE49-F238E27FC236}">
                <a16:creationId xmlns:a16="http://schemas.microsoft.com/office/drawing/2014/main" id="{1ED0D291-E18C-E541-BA26-7AAEDE0B35E4}"/>
              </a:ext>
            </a:extLst>
          </p:cNvPr>
          <p:cNvSpPr txBox="1">
            <a:spLocks/>
          </p:cNvSpPr>
          <p:nvPr/>
        </p:nvSpPr>
        <p:spPr>
          <a:xfrm>
            <a:off x="358588" y="1176993"/>
            <a:ext cx="8228821" cy="1325563"/>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400" b="0" i="0" kern="1200">
                <a:solidFill>
                  <a:srgbClr val="00A9E0"/>
                </a:solidFill>
                <a:latin typeface="Arima Madurai Medium" pitchFamily="2" charset="77"/>
                <a:ea typeface="+mj-ea"/>
                <a:cs typeface="Arima Madurai Medium" pitchFamily="2" charset="77"/>
              </a:defRPr>
            </a:lvl1pPr>
          </a:lstStyle>
          <a:p>
            <a:endParaRPr lang="en-US" sz="2800" dirty="0">
              <a:solidFill>
                <a:schemeClr val="bg2">
                  <a:lumMod val="10000"/>
                </a:schemeClr>
              </a:solidFill>
              <a:latin typeface="Arima Madurai ExtraLight" pitchFamily="2" charset="77"/>
              <a:cs typeface="Arima Madurai ExtraLight" pitchFamily="2" charset="77"/>
            </a:endParaRPr>
          </a:p>
        </p:txBody>
      </p:sp>
      <p:pic>
        <p:nvPicPr>
          <p:cNvPr id="45" name="Picture 44">
            <a:extLst>
              <a:ext uri="{FF2B5EF4-FFF2-40B4-BE49-F238E27FC236}">
                <a16:creationId xmlns:a16="http://schemas.microsoft.com/office/drawing/2014/main" id="{31688812-B573-B34D-990D-775E3E3CF38A}"/>
              </a:ext>
            </a:extLst>
          </p:cNvPr>
          <p:cNvPicPr>
            <a:picLocks noChangeAspect="1"/>
          </p:cNvPicPr>
          <p:nvPr/>
        </p:nvPicPr>
        <p:blipFill>
          <a:blip r:embed="rId2"/>
          <a:stretch>
            <a:fillRect/>
          </a:stretch>
        </p:blipFill>
        <p:spPr>
          <a:xfrm>
            <a:off x="9895562" y="6284726"/>
            <a:ext cx="2052292" cy="375386"/>
          </a:xfrm>
          <a:prstGeom prst="rect">
            <a:avLst/>
          </a:prstGeom>
        </p:spPr>
      </p:pic>
      <p:sp>
        <p:nvSpPr>
          <p:cNvPr id="6" name="Content Placeholder 3">
            <a:extLst>
              <a:ext uri="{FF2B5EF4-FFF2-40B4-BE49-F238E27FC236}">
                <a16:creationId xmlns:a16="http://schemas.microsoft.com/office/drawing/2014/main" id="{D0AC49E0-F3CE-41AF-9E27-1A737A443F0A}"/>
              </a:ext>
            </a:extLst>
          </p:cNvPr>
          <p:cNvSpPr txBox="1">
            <a:spLocks/>
          </p:cNvSpPr>
          <p:nvPr/>
        </p:nvSpPr>
        <p:spPr>
          <a:xfrm>
            <a:off x="4962014" y="3986584"/>
            <a:ext cx="6144769" cy="16411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spcBef>
                <a:spcPts val="0"/>
              </a:spcBef>
              <a:defRPr/>
            </a:pPr>
            <a:endParaRPr lang="en-US" dirty="0">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6DDDF260-9E54-478B-8541-01996F51CDD7}"/>
              </a:ext>
            </a:extLst>
          </p:cNvPr>
          <p:cNvGraphicFramePr>
            <a:graphicFrameLocks noGrp="1"/>
          </p:cNvGraphicFramePr>
          <p:nvPr>
            <p:extLst>
              <p:ext uri="{D42A27DB-BD31-4B8C-83A1-F6EECF244321}">
                <p14:modId xmlns:p14="http://schemas.microsoft.com/office/powerpoint/2010/main" val="1480722666"/>
              </p:ext>
            </p:extLst>
          </p:nvPr>
        </p:nvGraphicFramePr>
        <p:xfrm>
          <a:off x="309650" y="1393493"/>
          <a:ext cx="11693000" cy="4724400"/>
        </p:xfrm>
        <a:graphic>
          <a:graphicData uri="http://schemas.openxmlformats.org/drawingml/2006/table">
            <a:tbl>
              <a:tblPr firstRow="1" bandRow="1">
                <a:tableStyleId>{5C22544A-7EE6-4342-B048-85BDC9FD1C3A}</a:tableStyleId>
              </a:tblPr>
              <a:tblGrid>
                <a:gridCol w="1637261">
                  <a:extLst>
                    <a:ext uri="{9D8B030D-6E8A-4147-A177-3AD203B41FA5}">
                      <a16:colId xmlns:a16="http://schemas.microsoft.com/office/drawing/2014/main" val="2048226218"/>
                    </a:ext>
                  </a:extLst>
                </a:gridCol>
                <a:gridCol w="2432313">
                  <a:extLst>
                    <a:ext uri="{9D8B030D-6E8A-4147-A177-3AD203B41FA5}">
                      <a16:colId xmlns:a16="http://schemas.microsoft.com/office/drawing/2014/main" val="4201569356"/>
                    </a:ext>
                  </a:extLst>
                </a:gridCol>
                <a:gridCol w="3524036">
                  <a:extLst>
                    <a:ext uri="{9D8B030D-6E8A-4147-A177-3AD203B41FA5}">
                      <a16:colId xmlns:a16="http://schemas.microsoft.com/office/drawing/2014/main" val="1531674121"/>
                    </a:ext>
                  </a:extLst>
                </a:gridCol>
                <a:gridCol w="4099390">
                  <a:extLst>
                    <a:ext uri="{9D8B030D-6E8A-4147-A177-3AD203B41FA5}">
                      <a16:colId xmlns:a16="http://schemas.microsoft.com/office/drawing/2014/main" val="3956812571"/>
                    </a:ext>
                  </a:extLst>
                </a:gridCol>
              </a:tblGrid>
              <a:tr h="244346">
                <a:tc>
                  <a:txBody>
                    <a:bodyPr/>
                    <a:lstStyle/>
                    <a:p>
                      <a:r>
                        <a:rPr lang="en-US" sz="1300" dirty="0">
                          <a:latin typeface="Arima Madurai Medium" panose="00000600000000000000" pitchFamily="2" charset="0"/>
                          <a:cs typeface="Arima Madurai Medium" panose="00000600000000000000" pitchFamily="2" charset="0"/>
                        </a:rPr>
                        <a:t>Locations</a:t>
                      </a:r>
                    </a:p>
                  </a:txBody>
                  <a:tcPr/>
                </a:tc>
                <a:tc>
                  <a:txBody>
                    <a:bodyPr/>
                    <a:lstStyle/>
                    <a:p>
                      <a:r>
                        <a:rPr lang="en-US" sz="1300" dirty="0">
                          <a:latin typeface="Arima Madurai Medium" panose="00000600000000000000" pitchFamily="2" charset="0"/>
                          <a:cs typeface="Arima Madurai Medium" panose="00000600000000000000" pitchFamily="2" charset="0"/>
                        </a:rPr>
                        <a:t>Personnel</a:t>
                      </a:r>
                    </a:p>
                  </a:txBody>
                  <a:tcPr/>
                </a:tc>
                <a:tc>
                  <a:txBody>
                    <a:bodyPr/>
                    <a:lstStyle/>
                    <a:p>
                      <a:r>
                        <a:rPr lang="en-US" sz="1300" dirty="0">
                          <a:latin typeface="Arima Madurai Medium" panose="00000600000000000000" pitchFamily="2" charset="0"/>
                          <a:cs typeface="Arima Madurai Medium" panose="00000600000000000000" pitchFamily="2" charset="0"/>
                        </a:rPr>
                        <a:t>PPE Use</a:t>
                      </a:r>
                    </a:p>
                  </a:txBody>
                  <a:tcPr/>
                </a:tc>
                <a:tc>
                  <a:txBody>
                    <a:bodyPr/>
                    <a:lstStyle/>
                    <a:p>
                      <a:r>
                        <a:rPr lang="en-US" sz="1300" dirty="0">
                          <a:latin typeface="Arima Madurai Medium" panose="00000600000000000000" pitchFamily="2" charset="0"/>
                          <a:cs typeface="Arima Madurai Medium" panose="00000600000000000000" pitchFamily="2" charset="0"/>
                        </a:rPr>
                        <a:t>Instructions</a:t>
                      </a:r>
                    </a:p>
                  </a:txBody>
                  <a:tcPr/>
                </a:tc>
                <a:extLst>
                  <a:ext uri="{0D108BD9-81ED-4DB2-BD59-A6C34878D82A}">
                    <a16:rowId xmlns:a16="http://schemas.microsoft.com/office/drawing/2014/main" val="3466820060"/>
                  </a:ext>
                </a:extLst>
              </a:tr>
              <a:tr h="1155210">
                <a:tc>
                  <a:txBody>
                    <a:bodyPr/>
                    <a:lstStyle/>
                    <a:p>
                      <a:r>
                        <a:rPr lang="en-US" sz="1300" b="1" u="none" dirty="0">
                          <a:latin typeface="Arima Madurai Medium" panose="00000600000000000000" pitchFamily="2" charset="0"/>
                          <a:cs typeface="Arima Madurai Medium" panose="00000600000000000000" pitchFamily="2" charset="0"/>
                        </a:rPr>
                        <a:t>Direct Patient Contact- </a:t>
                      </a:r>
                    </a:p>
                    <a:p>
                      <a:r>
                        <a:rPr lang="en-US" sz="1300" i="1" dirty="0">
                          <a:latin typeface="Arima Madurai Medium" panose="00000600000000000000" pitchFamily="2" charset="0"/>
                          <a:cs typeface="Arima Madurai Medium" panose="00000600000000000000" pitchFamily="2" charset="0"/>
                        </a:rPr>
                        <a:t>Clinical and Dental, </a:t>
                      </a:r>
                      <a:r>
                        <a:rPr lang="en-US" sz="1300" i="1" u="sng" dirty="0">
                          <a:latin typeface="Arima Madurai Medium" panose="00000600000000000000" pitchFamily="2" charset="0"/>
                          <a:cs typeface="Arima Madurai Medium" panose="00000600000000000000" pitchFamily="2" charset="0"/>
                        </a:rPr>
                        <a:t>Non- clinical care</a:t>
                      </a:r>
                      <a:endParaRPr lang="en-US" sz="1300" i="1" dirty="0">
                        <a:latin typeface="Arima Madurai Medium" panose="00000600000000000000" pitchFamily="2" charset="0"/>
                        <a:cs typeface="Arima Madurai Medium" panose="00000600000000000000" pitchFamily="2" charset="0"/>
                      </a:endParaRPr>
                    </a:p>
                  </a:txBody>
                  <a:tcPr/>
                </a:tc>
                <a:tc>
                  <a:txBody>
                    <a:bodyPr/>
                    <a:lstStyle/>
                    <a:p>
                      <a:r>
                        <a:rPr lang="en-US" sz="1300" dirty="0">
                          <a:latin typeface="Arima Madurai Medium" panose="00000600000000000000" pitchFamily="2" charset="0"/>
                          <a:cs typeface="Arima Madurai Medium" panose="00000600000000000000" pitchFamily="2" charset="0"/>
                        </a:rPr>
                        <a:t>Physicians, Mid-levels, Clinical Staff (Nurses, MA, MT) Dental Staff ( Dentist, DH, DA) Patient Representatives, D &amp; S Specialists, Behavioral Staff, Optometrist, and Podiatrist</a:t>
                      </a:r>
                    </a:p>
                  </a:txBody>
                  <a:tcPr/>
                </a:tc>
                <a:tc>
                  <a:txBody>
                    <a:bodyPr/>
                    <a:lstStyle/>
                    <a:p>
                      <a:pPr marL="285750" indent="-285750">
                        <a:buFont typeface="Arial" panose="020B0604020202020204" pitchFamily="34" charset="0"/>
                        <a:buChar char="•"/>
                      </a:pPr>
                      <a:r>
                        <a:rPr lang="en-US" sz="1300" dirty="0">
                          <a:latin typeface="Arima Madurai Medium" panose="00000600000000000000" pitchFamily="2" charset="0"/>
                          <a:cs typeface="Arima Madurai Medium" panose="00000600000000000000" pitchFamily="2" charset="0"/>
                        </a:rPr>
                        <a:t>Procedure Mask or KN95</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latin typeface="Arima Madurai Medium" panose="00000600000000000000" pitchFamily="2" charset="0"/>
                          <a:cs typeface="Arima Madurai Medium" panose="00000600000000000000" pitchFamily="2" charset="0"/>
                        </a:rPr>
                        <a:t>Full Face Shield, Goggles, or</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00" dirty="0">
                          <a:latin typeface="Arima Madurai Medium" panose="00000600000000000000" pitchFamily="2" charset="0"/>
                          <a:cs typeface="Arima Madurai Medium" panose="00000600000000000000" pitchFamily="2" charset="0"/>
                        </a:rPr>
                        <a:t>     </a:t>
                      </a:r>
                      <a:r>
                        <a:rPr lang="en-US" sz="1300" b="0" dirty="0">
                          <a:latin typeface="Arima Madurai Medium" panose="00000600000000000000" pitchFamily="2" charset="0"/>
                          <a:cs typeface="Arima Madurai Medium" panose="00000600000000000000" pitchFamily="2" charset="0"/>
                        </a:rPr>
                        <a:t>Googles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dirty="0">
                          <a:latin typeface="Arima Madurai Medium" panose="00000600000000000000" pitchFamily="2" charset="0"/>
                          <a:cs typeface="Arima Madurai Medium" panose="00000600000000000000" pitchFamily="2" charset="0"/>
                        </a:rPr>
                        <a:t>Gloves for non-contact clinical activity (specimen handling, </a:t>
                      </a:r>
                      <a:r>
                        <a:rPr lang="en-US" sz="1300" b="0" dirty="0" err="1">
                          <a:latin typeface="Arima Madurai Medium" panose="00000600000000000000" pitchFamily="2" charset="0"/>
                          <a:cs typeface="Arima Madurai Medium" panose="00000600000000000000" pitchFamily="2" charset="0"/>
                        </a:rPr>
                        <a:t>etc</a:t>
                      </a:r>
                      <a:r>
                        <a:rPr lang="en-US" sz="1300" b="0" dirty="0">
                          <a:latin typeface="Arima Madurai Medium" panose="00000600000000000000" pitchFamily="2" charset="0"/>
                          <a:cs typeface="Arima Madurai Medium" panose="00000600000000000000" pitchFamily="2" charset="0"/>
                        </a:rPr>
                        <a:t>)</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300" b="1"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3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300" dirty="0">
                          <a:latin typeface="Arima Madurai Medium" panose="00000600000000000000" pitchFamily="2" charset="0"/>
                          <a:cs typeface="Arima Madurai Medium" panose="00000600000000000000" pitchFamily="2" charset="0"/>
                        </a:rPr>
                        <a:t>During Work </a:t>
                      </a:r>
                      <a:r>
                        <a:rPr lang="en-US" sz="1300" dirty="0" err="1">
                          <a:latin typeface="Arima Madurai Medium" panose="00000600000000000000" pitchFamily="2" charset="0"/>
                          <a:cs typeface="Arima Madurai Medium" panose="00000600000000000000" pitchFamily="2" charset="0"/>
                        </a:rPr>
                        <a:t>Hrs</a:t>
                      </a:r>
                      <a:r>
                        <a:rPr lang="en-US" sz="1300" dirty="0">
                          <a:latin typeface="Arima Madurai Medium" panose="00000600000000000000" pitchFamily="2" charset="0"/>
                          <a:cs typeface="Arima Madurai Medium" panose="00000600000000000000" pitchFamily="2" charset="0"/>
                        </a:rPr>
                        <a:t> @ desk and on floor</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3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300" b="0" dirty="0">
                          <a:solidFill>
                            <a:schemeClr val="tx1"/>
                          </a:solidFill>
                          <a:latin typeface="Arima Madurai Medium" panose="00000600000000000000" pitchFamily="2" charset="0"/>
                          <a:cs typeface="Arima Madurai Medium" panose="00000600000000000000" pitchFamily="2" charset="0"/>
                        </a:rPr>
                        <a:t>Follow 5 Moments of Hygiene</a:t>
                      </a:r>
                    </a:p>
                  </a:txBody>
                  <a:tcPr/>
                </a:tc>
                <a:extLst>
                  <a:ext uri="{0D108BD9-81ED-4DB2-BD59-A6C34878D82A}">
                    <a16:rowId xmlns:a16="http://schemas.microsoft.com/office/drawing/2014/main" val="213819948"/>
                  </a:ext>
                </a:extLst>
              </a:tr>
              <a:tr h="1384629">
                <a:tc>
                  <a:txBody>
                    <a:bodyPr/>
                    <a:lstStyle/>
                    <a:p>
                      <a:r>
                        <a:rPr lang="en-US" sz="1300" b="1" dirty="0">
                          <a:latin typeface="Arima Madurai Medium" panose="00000600000000000000" pitchFamily="2" charset="0"/>
                          <a:cs typeface="Arima Madurai Medium" panose="00000600000000000000" pitchFamily="2" charset="0"/>
                        </a:rPr>
                        <a:t>Direct Patient Contact- </a:t>
                      </a:r>
                      <a:r>
                        <a:rPr lang="en-US" sz="1300" i="1" dirty="0">
                          <a:latin typeface="Arima Madurai Medium" panose="00000600000000000000" pitchFamily="2" charset="0"/>
                          <a:cs typeface="Arima Madurai Medium" panose="00000600000000000000" pitchFamily="2" charset="0"/>
                        </a:rPr>
                        <a:t>Clinical Care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dirty="0">
                          <a:latin typeface="Arima Madurai Medium" panose="00000600000000000000" pitchFamily="2" charset="0"/>
                          <a:cs typeface="Arima Madurai Medium" panose="00000600000000000000" pitchFamily="2" charset="0"/>
                        </a:rPr>
                        <a:t>Physicians, Mid-levels, Clinical Staff (Nurses, MA, MT), Phlebotomist, Optometrist, and Podiatrist</a:t>
                      </a:r>
                    </a:p>
                    <a:p>
                      <a:endParaRPr lang="en-US" sz="1300" dirty="0">
                        <a:latin typeface="Arima Madurai Medium" panose="00000600000000000000" pitchFamily="2" charset="0"/>
                        <a:cs typeface="Arima Madurai Medium" panose="00000600000000000000" pitchFamily="2" charset="0"/>
                      </a:endParaRP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latin typeface="Arima Madurai Medium" panose="00000600000000000000" pitchFamily="2" charset="0"/>
                          <a:cs typeface="Arima Madurai Medium" panose="00000600000000000000" pitchFamily="2" charset="0"/>
                        </a:rPr>
                        <a:t>Procedure Mask, KN95, or N95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latin typeface="Arima Madurai Medium" panose="00000600000000000000" pitchFamily="2" charset="0"/>
                          <a:cs typeface="Arima Madurai Medium" panose="00000600000000000000" pitchFamily="2" charset="0"/>
                        </a:rPr>
                        <a:t>Full Face Shield, Goggles, or </a:t>
                      </a:r>
                      <a:r>
                        <a:rPr lang="en-US" sz="1300" b="0" dirty="0">
                          <a:latin typeface="Arima Madurai Medium" panose="00000600000000000000" pitchFamily="2" charset="0"/>
                          <a:cs typeface="Arima Madurai Medium" panose="00000600000000000000" pitchFamily="2" charset="0"/>
                        </a:rPr>
                        <a:t>Googles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latin typeface="Arima Madurai Medium" panose="00000600000000000000" pitchFamily="2" charset="0"/>
                          <a:cs typeface="Arima Madurai Medium" panose="00000600000000000000" pitchFamily="2" charset="0"/>
                        </a:rPr>
                        <a:t>Gloves for patient contact</a:t>
                      </a:r>
                    </a:p>
                  </a:txBody>
                  <a:tcPr/>
                </a:tc>
                <a:tc>
                  <a:txBody>
                    <a:bodyPr/>
                    <a:lstStyle/>
                    <a:p>
                      <a:pPr marL="285750" indent="-285750">
                        <a:buFont typeface="Wingdings" pitchFamily="2" charset="2"/>
                        <a:buChar char="§"/>
                      </a:pPr>
                      <a:r>
                        <a:rPr lang="en-US" sz="13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300" dirty="0">
                          <a:latin typeface="Arima Madurai Medium" panose="00000600000000000000" pitchFamily="2" charset="0"/>
                          <a:cs typeface="Arima Madurai Medium" panose="00000600000000000000" pitchFamily="2" charset="0"/>
                        </a:rPr>
                        <a:t>During Work </a:t>
                      </a:r>
                      <a:r>
                        <a:rPr lang="en-US" sz="1300" dirty="0" err="1">
                          <a:latin typeface="Arima Madurai Medium" panose="00000600000000000000" pitchFamily="2" charset="0"/>
                          <a:cs typeface="Arima Madurai Medium" panose="00000600000000000000" pitchFamily="2" charset="0"/>
                        </a:rPr>
                        <a:t>Hrs</a:t>
                      </a:r>
                      <a:r>
                        <a:rPr lang="en-US" sz="1300" dirty="0">
                          <a:latin typeface="Arima Madurai Medium" panose="00000600000000000000" pitchFamily="2" charset="0"/>
                          <a:cs typeface="Arima Madurai Medium" panose="00000600000000000000" pitchFamily="2" charset="0"/>
                        </a:rPr>
                        <a:t> @ desk and on floor</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3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300" b="0" dirty="0">
                          <a:solidFill>
                            <a:schemeClr val="tx1"/>
                          </a:solidFill>
                          <a:latin typeface="Arima Madurai Medium" panose="00000600000000000000" pitchFamily="2" charset="0"/>
                          <a:cs typeface="Arima Madurai Medium" panose="00000600000000000000" pitchFamily="2" charset="0"/>
                        </a:rPr>
                        <a:t>Follow 5 Moments of Hygiene</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300" b="0" dirty="0">
                          <a:solidFill>
                            <a:schemeClr val="tx1"/>
                          </a:solidFill>
                          <a:latin typeface="Arima Madurai Medium" panose="00000600000000000000" pitchFamily="2" charset="0"/>
                          <a:cs typeface="Arima Madurai Medium" panose="00000600000000000000" pitchFamily="2" charset="0"/>
                        </a:rPr>
                        <a:t>Double masking with an approved cloth face covering or medical procedure mask is allowed but not required</a:t>
                      </a:r>
                    </a:p>
                  </a:txBody>
                  <a:tcPr/>
                </a:tc>
                <a:extLst>
                  <a:ext uri="{0D108BD9-81ED-4DB2-BD59-A6C34878D82A}">
                    <a16:rowId xmlns:a16="http://schemas.microsoft.com/office/drawing/2014/main" val="434097203"/>
                  </a:ext>
                </a:extLst>
              </a:tr>
              <a:tr h="1206717">
                <a:tc>
                  <a:txBody>
                    <a:bodyPr/>
                    <a:lstStyle/>
                    <a:p>
                      <a:r>
                        <a:rPr lang="en-US" sz="1300" b="1" dirty="0">
                          <a:latin typeface="Arima Madurai Medium" panose="00000600000000000000" pitchFamily="2" charset="0"/>
                          <a:cs typeface="Arima Madurai Medium" panose="00000600000000000000" pitchFamily="2" charset="0"/>
                        </a:rPr>
                        <a:t>Direct Patient- </a:t>
                      </a:r>
                      <a:r>
                        <a:rPr lang="en-US" sz="1300" b="1" i="0" dirty="0">
                          <a:latin typeface="Arima Madurai Medium" panose="00000600000000000000" pitchFamily="2" charset="0"/>
                          <a:cs typeface="Arima Madurai Medium" panose="00000600000000000000" pitchFamily="2" charset="0"/>
                        </a:rPr>
                        <a:t>Contact</a:t>
                      </a:r>
                    </a:p>
                    <a:p>
                      <a:r>
                        <a:rPr lang="en-US" sz="1300" b="1" i="1" dirty="0">
                          <a:latin typeface="Arima Madurai Medium" panose="00000600000000000000" pitchFamily="2" charset="0"/>
                          <a:cs typeface="Arima Madurai Medium" panose="00000600000000000000" pitchFamily="2" charset="0"/>
                        </a:rPr>
                        <a:t>Dental</a:t>
                      </a:r>
                      <a:r>
                        <a:rPr lang="en-US" sz="1300" i="1" dirty="0">
                          <a:latin typeface="Arima Madurai Medium" panose="00000600000000000000" pitchFamily="2" charset="0"/>
                          <a:cs typeface="Arima Madurai Medium" panose="00000600000000000000" pitchFamily="2" charset="0"/>
                        </a:rPr>
                        <a:t> </a:t>
                      </a:r>
                      <a:r>
                        <a:rPr lang="en-US" sz="1300" b="1" i="1" dirty="0">
                          <a:latin typeface="Arima Madurai Medium" panose="00000600000000000000" pitchFamily="2" charset="0"/>
                          <a:cs typeface="Arima Madurai Medium" panose="00000600000000000000" pitchFamily="2" charset="0"/>
                        </a:rPr>
                        <a:t>or Medical </a:t>
                      </a:r>
                      <a:r>
                        <a:rPr lang="en-US" sz="1300" i="1" dirty="0">
                          <a:latin typeface="Arima Madurai Medium" panose="00000600000000000000" pitchFamily="2" charset="0"/>
                          <a:cs typeface="Arima Madurai Medium" panose="00000600000000000000" pitchFamily="2" charset="0"/>
                        </a:rPr>
                        <a:t>Aerosolization, High risk of body fluid exposure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dirty="0">
                          <a:latin typeface="Arima Madurai Medium" panose="00000600000000000000" pitchFamily="2" charset="0"/>
                          <a:cs typeface="Arima Madurai Medium" panose="00000600000000000000" pitchFamily="2" charset="0"/>
                        </a:rPr>
                        <a:t>Dental Staff (Dentist, DH, DA), Medical Staff conducting aerosol generating procedures (</a:t>
                      </a:r>
                      <a:r>
                        <a:rPr lang="en-US" sz="1300" dirty="0" err="1">
                          <a:latin typeface="Arima Madurai Medium" panose="00000600000000000000" pitchFamily="2" charset="0"/>
                          <a:cs typeface="Arima Madurai Medium" panose="00000600000000000000" pitchFamily="2" charset="0"/>
                        </a:rPr>
                        <a:t>ie</a:t>
                      </a:r>
                      <a:r>
                        <a:rPr lang="en-US" sz="1300" dirty="0">
                          <a:latin typeface="Arima Madurai Medium" panose="00000600000000000000" pitchFamily="2" charset="0"/>
                          <a:cs typeface="Arima Madurai Medium" panose="00000600000000000000" pitchFamily="2" charset="0"/>
                        </a:rPr>
                        <a:t>: Nebulizer treatment, High flow O2 delivery)</a:t>
                      </a:r>
                    </a:p>
                    <a:p>
                      <a:endParaRPr lang="en-US" sz="130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300" b="0" dirty="0">
                          <a:latin typeface="Arima Madurai Medium" panose="00000600000000000000" pitchFamily="2" charset="0"/>
                          <a:cs typeface="Arima Madurai Medium" panose="00000600000000000000" pitchFamily="2" charset="0"/>
                        </a:rPr>
                        <a:t>Disposable fluid resistant gowns </a:t>
                      </a:r>
                    </a:p>
                    <a:p>
                      <a:pPr marL="285750" indent="-285750">
                        <a:buFont typeface="Wingdings" pitchFamily="2" charset="2"/>
                        <a:buChar char="§"/>
                      </a:pPr>
                      <a:r>
                        <a:rPr lang="en-US" sz="1300" b="0" dirty="0">
                          <a:latin typeface="Arima Madurai Medium" panose="00000600000000000000" pitchFamily="2" charset="0"/>
                          <a:cs typeface="Arima Madurai Medium" panose="00000600000000000000" pitchFamily="2" charset="0"/>
                        </a:rPr>
                        <a:t>N95 Mask</a:t>
                      </a:r>
                    </a:p>
                    <a:p>
                      <a:pPr marL="285750" indent="-285750">
                        <a:buFont typeface="Wingdings" pitchFamily="2" charset="2"/>
                        <a:buChar char="§"/>
                      </a:pPr>
                      <a:r>
                        <a:rPr lang="en-US" sz="1300" b="0" dirty="0">
                          <a:latin typeface="Arima Madurai Medium" panose="00000600000000000000" pitchFamily="2" charset="0"/>
                          <a:cs typeface="Arima Madurai Medium" panose="00000600000000000000" pitchFamily="2" charset="0"/>
                        </a:rPr>
                        <a:t>Surgical/Procedure Mask over N95)</a:t>
                      </a:r>
                    </a:p>
                    <a:p>
                      <a:pPr marL="285750" indent="-285750">
                        <a:buFont typeface="Wingdings" pitchFamily="2" charset="2"/>
                        <a:buChar char="§"/>
                      </a:pPr>
                      <a:r>
                        <a:rPr lang="en-US" sz="1300" b="0" dirty="0">
                          <a:latin typeface="Arima Madurai Medium" panose="00000600000000000000" pitchFamily="2" charset="0"/>
                          <a:cs typeface="Arima Madurai Medium" panose="00000600000000000000" pitchFamily="2" charset="0"/>
                        </a:rPr>
                        <a:t>Full Face Shield or Goggles or Googles</a:t>
                      </a:r>
                    </a:p>
                    <a:p>
                      <a:pPr marL="285750" indent="-285750">
                        <a:buFont typeface="Wingdings" pitchFamily="2" charset="2"/>
                        <a:buChar char="§"/>
                      </a:pPr>
                      <a:r>
                        <a:rPr lang="en-US" sz="1300" b="0" dirty="0">
                          <a:latin typeface="Arima Madurai Medium" panose="00000600000000000000" pitchFamily="2" charset="0"/>
                          <a:cs typeface="Arima Madurai Medium" panose="00000600000000000000" pitchFamily="2" charset="0"/>
                        </a:rPr>
                        <a:t>Gloves</a:t>
                      </a:r>
                    </a:p>
                  </a:txBody>
                  <a:tcPr/>
                </a:tc>
                <a:tc>
                  <a:txBody>
                    <a:bodyPr/>
                    <a:lstStyle/>
                    <a:p>
                      <a:pPr marL="285750" indent="-285750">
                        <a:buFont typeface="Wingdings" pitchFamily="2" charset="2"/>
                        <a:buChar char="§"/>
                      </a:pPr>
                      <a:r>
                        <a:rPr lang="en-US" sz="13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300" dirty="0">
                          <a:latin typeface="Arima Madurai Medium" panose="00000600000000000000" pitchFamily="2" charset="0"/>
                          <a:cs typeface="Arima Madurai Medium" panose="00000600000000000000" pitchFamily="2" charset="0"/>
                        </a:rPr>
                        <a:t>During Work </a:t>
                      </a:r>
                      <a:r>
                        <a:rPr lang="en-US" sz="1300" dirty="0" err="1">
                          <a:latin typeface="Arima Madurai Medium" panose="00000600000000000000" pitchFamily="2" charset="0"/>
                          <a:cs typeface="Arima Madurai Medium" panose="00000600000000000000" pitchFamily="2" charset="0"/>
                        </a:rPr>
                        <a:t>Hrs</a:t>
                      </a:r>
                      <a:r>
                        <a:rPr lang="en-US" sz="1300" dirty="0">
                          <a:latin typeface="Arima Madurai Medium" panose="00000600000000000000" pitchFamily="2" charset="0"/>
                          <a:cs typeface="Arima Madurai Medium" panose="00000600000000000000" pitchFamily="2" charset="0"/>
                        </a:rPr>
                        <a:t> @ desk and on floor</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3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300" b="0" dirty="0">
                          <a:solidFill>
                            <a:schemeClr val="tx1"/>
                          </a:solidFill>
                          <a:latin typeface="Arima Madurai Medium" panose="00000600000000000000" pitchFamily="2" charset="0"/>
                          <a:cs typeface="Arima Madurai Medium" panose="00000600000000000000" pitchFamily="2" charset="0"/>
                        </a:rPr>
                        <a:t>Follow 5 Moments of Hygiene</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300" b="0" dirty="0">
                          <a:solidFill>
                            <a:schemeClr val="tx1"/>
                          </a:solidFill>
                          <a:latin typeface="Arima Madurai Medium" panose="00000600000000000000" pitchFamily="2" charset="0"/>
                          <a:cs typeface="Arima Madurai Medium" panose="00000600000000000000" pitchFamily="2" charset="0"/>
                        </a:rPr>
                        <a:t>Do not use a cloth face mask to protect the medical mask</a:t>
                      </a:r>
                    </a:p>
                  </a:txBody>
                  <a:tcPr/>
                </a:tc>
                <a:extLst>
                  <a:ext uri="{0D108BD9-81ED-4DB2-BD59-A6C34878D82A}">
                    <a16:rowId xmlns:a16="http://schemas.microsoft.com/office/drawing/2014/main" val="1910885225"/>
                  </a:ext>
                </a:extLst>
              </a:tr>
            </a:tbl>
          </a:graphicData>
        </a:graphic>
      </p:graphicFrame>
    </p:spTree>
    <p:extLst>
      <p:ext uri="{BB962C8B-B14F-4D97-AF65-F5344CB8AC3E}">
        <p14:creationId xmlns:p14="http://schemas.microsoft.com/office/powerpoint/2010/main" val="166686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
            <a:extLst>
              <a:ext uri="{FF2B5EF4-FFF2-40B4-BE49-F238E27FC236}">
                <a16:creationId xmlns:a16="http://schemas.microsoft.com/office/drawing/2014/main" id="{D1D1624B-B8A0-1444-B91F-80DB3AFD51EB}"/>
              </a:ext>
            </a:extLst>
          </p:cNvPr>
          <p:cNvSpPr txBox="1">
            <a:spLocks/>
          </p:cNvSpPr>
          <p:nvPr/>
        </p:nvSpPr>
        <p:spPr>
          <a:xfrm>
            <a:off x="358588" y="733435"/>
            <a:ext cx="8858564" cy="1325563"/>
          </a:xfrm>
          <a:prstGeom prst="rect">
            <a:avLst/>
          </a:prstGeom>
        </p:spPr>
        <p:txBody>
          <a:bodyPr lIns="0" tIns="0" rIns="0" bIns="0"/>
          <a:lst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a:lstStyle>
          <a:p>
            <a:r>
              <a:rPr lang="en-US" sz="3200" b="1" dirty="0">
                <a:solidFill>
                  <a:srgbClr val="00B0F0"/>
                </a:solidFill>
                <a:latin typeface="Arima Madurai Black" panose="00000A00000000000000" pitchFamily="2" charset="0"/>
                <a:cs typeface="Arima Madurai Black" panose="00000A00000000000000" pitchFamily="2" charset="0"/>
              </a:rPr>
              <a:t>PPE Use</a:t>
            </a:r>
          </a:p>
        </p:txBody>
      </p:sp>
      <p:pic>
        <p:nvPicPr>
          <p:cNvPr id="45" name="Picture 44">
            <a:extLst>
              <a:ext uri="{FF2B5EF4-FFF2-40B4-BE49-F238E27FC236}">
                <a16:creationId xmlns:a16="http://schemas.microsoft.com/office/drawing/2014/main" id="{31688812-B573-B34D-990D-775E3E3CF38A}"/>
              </a:ext>
            </a:extLst>
          </p:cNvPr>
          <p:cNvPicPr>
            <a:picLocks noChangeAspect="1"/>
          </p:cNvPicPr>
          <p:nvPr/>
        </p:nvPicPr>
        <p:blipFill>
          <a:blip r:embed="rId2"/>
          <a:stretch>
            <a:fillRect/>
          </a:stretch>
        </p:blipFill>
        <p:spPr>
          <a:xfrm>
            <a:off x="9895562" y="6284726"/>
            <a:ext cx="2052292" cy="375386"/>
          </a:xfrm>
          <a:prstGeom prst="rect">
            <a:avLst/>
          </a:prstGeom>
        </p:spPr>
      </p:pic>
      <p:sp>
        <p:nvSpPr>
          <p:cNvPr id="6" name="Content Placeholder 3">
            <a:extLst>
              <a:ext uri="{FF2B5EF4-FFF2-40B4-BE49-F238E27FC236}">
                <a16:creationId xmlns:a16="http://schemas.microsoft.com/office/drawing/2014/main" id="{D0AC49E0-F3CE-41AF-9E27-1A737A443F0A}"/>
              </a:ext>
            </a:extLst>
          </p:cNvPr>
          <p:cNvSpPr txBox="1">
            <a:spLocks/>
          </p:cNvSpPr>
          <p:nvPr/>
        </p:nvSpPr>
        <p:spPr>
          <a:xfrm>
            <a:off x="4962014" y="3986584"/>
            <a:ext cx="6144769" cy="16411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spcBef>
                <a:spcPts val="0"/>
              </a:spcBef>
              <a:defRPr/>
            </a:pPr>
            <a:endParaRPr lang="en-US" dirty="0">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7C05C4B-7CD3-432B-BF4F-BFB9634E28FC}"/>
              </a:ext>
            </a:extLst>
          </p:cNvPr>
          <p:cNvGraphicFramePr>
            <a:graphicFrameLocks noGrp="1"/>
          </p:cNvGraphicFramePr>
          <p:nvPr>
            <p:extLst>
              <p:ext uri="{D42A27DB-BD31-4B8C-83A1-F6EECF244321}">
                <p14:modId xmlns:p14="http://schemas.microsoft.com/office/powerpoint/2010/main" val="2087545973"/>
              </p:ext>
            </p:extLst>
          </p:nvPr>
        </p:nvGraphicFramePr>
        <p:xfrm>
          <a:off x="358588" y="1766993"/>
          <a:ext cx="11401897" cy="3980930"/>
        </p:xfrm>
        <a:graphic>
          <a:graphicData uri="http://schemas.openxmlformats.org/drawingml/2006/table">
            <a:tbl>
              <a:tblPr firstRow="1" bandRow="1">
                <a:tableStyleId>{5C22544A-7EE6-4342-B048-85BDC9FD1C3A}</a:tableStyleId>
              </a:tblPr>
              <a:tblGrid>
                <a:gridCol w="1762741">
                  <a:extLst>
                    <a:ext uri="{9D8B030D-6E8A-4147-A177-3AD203B41FA5}">
                      <a16:colId xmlns:a16="http://schemas.microsoft.com/office/drawing/2014/main" val="2048226218"/>
                    </a:ext>
                  </a:extLst>
                </a:gridCol>
                <a:gridCol w="2204936">
                  <a:extLst>
                    <a:ext uri="{9D8B030D-6E8A-4147-A177-3AD203B41FA5}">
                      <a16:colId xmlns:a16="http://schemas.microsoft.com/office/drawing/2014/main" val="4201569356"/>
                    </a:ext>
                  </a:extLst>
                </a:gridCol>
                <a:gridCol w="2334128">
                  <a:extLst>
                    <a:ext uri="{9D8B030D-6E8A-4147-A177-3AD203B41FA5}">
                      <a16:colId xmlns:a16="http://schemas.microsoft.com/office/drawing/2014/main" val="1531674121"/>
                    </a:ext>
                  </a:extLst>
                </a:gridCol>
                <a:gridCol w="5100092">
                  <a:extLst>
                    <a:ext uri="{9D8B030D-6E8A-4147-A177-3AD203B41FA5}">
                      <a16:colId xmlns:a16="http://schemas.microsoft.com/office/drawing/2014/main" val="3956812571"/>
                    </a:ext>
                  </a:extLst>
                </a:gridCol>
              </a:tblGrid>
              <a:tr h="288620">
                <a:tc>
                  <a:txBody>
                    <a:bodyPr/>
                    <a:lstStyle/>
                    <a:p>
                      <a:r>
                        <a:rPr lang="en-US" sz="1400" dirty="0">
                          <a:latin typeface="Arima Madurai Medium" panose="00000600000000000000" pitchFamily="2" charset="0"/>
                          <a:cs typeface="Arima Madurai Medium" panose="00000600000000000000" pitchFamily="2" charset="0"/>
                        </a:rPr>
                        <a:t>Locations</a:t>
                      </a:r>
                    </a:p>
                  </a:txBody>
                  <a:tcPr/>
                </a:tc>
                <a:tc>
                  <a:txBody>
                    <a:bodyPr/>
                    <a:lstStyle/>
                    <a:p>
                      <a:r>
                        <a:rPr lang="en-US" sz="1400" dirty="0">
                          <a:latin typeface="Arima Madurai Medium" panose="00000600000000000000" pitchFamily="2" charset="0"/>
                          <a:cs typeface="Arima Madurai Medium" panose="00000600000000000000" pitchFamily="2" charset="0"/>
                        </a:rPr>
                        <a:t>Personnel</a:t>
                      </a:r>
                    </a:p>
                  </a:txBody>
                  <a:tcPr/>
                </a:tc>
                <a:tc>
                  <a:txBody>
                    <a:bodyPr/>
                    <a:lstStyle/>
                    <a:p>
                      <a:r>
                        <a:rPr lang="en-US" sz="1400" dirty="0">
                          <a:latin typeface="Arima Madurai Medium" panose="00000600000000000000" pitchFamily="2" charset="0"/>
                          <a:cs typeface="Arima Madurai Medium" panose="00000600000000000000" pitchFamily="2" charset="0"/>
                        </a:rPr>
                        <a:t>PPE Use</a:t>
                      </a:r>
                    </a:p>
                  </a:txBody>
                  <a:tcPr/>
                </a:tc>
                <a:tc>
                  <a:txBody>
                    <a:bodyPr/>
                    <a:lstStyle/>
                    <a:p>
                      <a:r>
                        <a:rPr lang="en-US" sz="1400" dirty="0">
                          <a:latin typeface="Arima Madurai Medium" panose="00000600000000000000" pitchFamily="2" charset="0"/>
                          <a:cs typeface="Arima Madurai Medium" panose="00000600000000000000" pitchFamily="2" charset="0"/>
                        </a:rPr>
                        <a:t>Instructions</a:t>
                      </a:r>
                    </a:p>
                  </a:txBody>
                  <a:tcPr/>
                </a:tc>
                <a:extLst>
                  <a:ext uri="{0D108BD9-81ED-4DB2-BD59-A6C34878D82A}">
                    <a16:rowId xmlns:a16="http://schemas.microsoft.com/office/drawing/2014/main" val="3466820060"/>
                  </a:ext>
                </a:extLst>
              </a:tr>
              <a:tr h="76581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u="none" dirty="0">
                          <a:latin typeface="Arima Madurai Medium" panose="00000600000000000000" pitchFamily="2" charset="0"/>
                          <a:cs typeface="Arima Madurai Medium" panose="00000600000000000000" pitchFamily="2" charset="0"/>
                        </a:rPr>
                        <a:t>Direct Patient Contact-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i="1" u="none" dirty="0">
                          <a:latin typeface="Arima Madurai Medium" panose="00000600000000000000" pitchFamily="2" charset="0"/>
                          <a:cs typeface="Arima Madurai Medium" panose="00000600000000000000" pitchFamily="2" charset="0"/>
                        </a:rPr>
                        <a:t>Non-Clinical</a:t>
                      </a:r>
                    </a:p>
                  </a:txBody>
                  <a:tcPr/>
                </a:tc>
                <a:tc>
                  <a:txBody>
                    <a:bodyPr/>
                    <a:lstStyle/>
                    <a:p>
                      <a:r>
                        <a:rPr lang="en-US" sz="1400" dirty="0">
                          <a:latin typeface="Arima Madurai Medium" panose="00000600000000000000" pitchFamily="2" charset="0"/>
                          <a:cs typeface="Arima Madurai Medium" panose="00000600000000000000" pitchFamily="2" charset="0"/>
                        </a:rPr>
                        <a:t>Patient Representatives, Patient Navigators, Care Managers, and ADHC Staff</a:t>
                      </a:r>
                    </a:p>
                  </a:txBody>
                  <a:tcPr/>
                </a:tc>
                <a:tc>
                  <a:txBody>
                    <a:bodyPr/>
                    <a:lstStyle/>
                    <a:p>
                      <a:pPr marL="285750" indent="-285750">
                        <a:buFont typeface="Arial" panose="020B0604020202020204" pitchFamily="34" charset="0"/>
                        <a:buChar char="•"/>
                      </a:pPr>
                      <a:r>
                        <a:rPr lang="en-US" sz="1400" dirty="0">
                          <a:latin typeface="Arima Madurai Medium" panose="00000600000000000000" pitchFamily="2" charset="0"/>
                          <a:cs typeface="Arima Madurai Medium" panose="00000600000000000000" pitchFamily="2" charset="0"/>
                        </a:rPr>
                        <a:t>Procedure Mask or KN95</a:t>
                      </a:r>
                    </a:p>
                    <a:p>
                      <a:pPr marL="285750" indent="-285750">
                        <a:buFont typeface="Arial" panose="020B0604020202020204" pitchFamily="34" charset="0"/>
                        <a:buChar char="•"/>
                      </a:pPr>
                      <a:r>
                        <a:rPr lang="en-US" sz="1400" dirty="0">
                          <a:latin typeface="Arima Madurai Medium" panose="00000600000000000000" pitchFamily="2" charset="0"/>
                          <a:cs typeface="Arima Madurai Medium" panose="00000600000000000000" pitchFamily="2" charset="0"/>
                        </a:rPr>
                        <a:t>Googles with Frames and Lenses </a:t>
                      </a: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During Work </a:t>
                      </a:r>
                      <a:r>
                        <a:rPr lang="en-US" sz="1400" dirty="0" err="1">
                          <a:latin typeface="Arima Madurai Medium" panose="00000600000000000000" pitchFamily="2" charset="0"/>
                          <a:cs typeface="Arima Madurai Medium" panose="00000600000000000000" pitchFamily="2" charset="0"/>
                        </a:rPr>
                        <a:t>Hrs</a:t>
                      </a:r>
                      <a:r>
                        <a:rPr lang="en-US" sz="1400" dirty="0">
                          <a:latin typeface="Arima Madurai Medium" panose="00000600000000000000" pitchFamily="2" charset="0"/>
                          <a:cs typeface="Arima Madurai Medium" panose="00000600000000000000" pitchFamily="2" charset="0"/>
                        </a:rPr>
                        <a:t> @ desk and on floor</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Hand Sanitize before first patient and after each patient</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Follow 5 Moments of Hygiene</a:t>
                      </a:r>
                    </a:p>
                  </a:txBody>
                  <a:tcPr/>
                </a:tc>
                <a:extLst>
                  <a:ext uri="{0D108BD9-81ED-4DB2-BD59-A6C34878D82A}">
                    <a16:rowId xmlns:a16="http://schemas.microsoft.com/office/drawing/2014/main" val="434097203"/>
                  </a:ext>
                </a:extLst>
              </a:tr>
              <a:tr h="125894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u="none" dirty="0">
                          <a:latin typeface="Arima Madurai Medium" panose="00000600000000000000" pitchFamily="2" charset="0"/>
                          <a:cs typeface="Arima Madurai Medium" panose="00000600000000000000" pitchFamily="2" charset="0"/>
                        </a:rPr>
                        <a:t>Embedded Agencies HRHCare Health Centers</a:t>
                      </a:r>
                    </a:p>
                  </a:txBody>
                  <a:tcPr/>
                </a:tc>
                <a:tc>
                  <a:txBody>
                    <a:bodyPr/>
                    <a:lstStyle/>
                    <a:p>
                      <a:r>
                        <a:rPr lang="en-US" sz="1400" dirty="0">
                          <a:latin typeface="Arima Madurai Medium" panose="00000600000000000000" pitchFamily="2" charset="0"/>
                          <a:cs typeface="Arima Madurai Medium" panose="00000600000000000000" pitchFamily="2" charset="0"/>
                        </a:rPr>
                        <a:t>WIC, Suffolk County Chest and TB Department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latin typeface="Arima Madurai Medium" panose="00000600000000000000" pitchFamily="2" charset="0"/>
                          <a:cs typeface="Arima Madurai Medium" panose="00000600000000000000" pitchFamily="2" charset="0"/>
                        </a:rPr>
                        <a:t>Procedure Mask or KN95 (inside Administrative or Clinical Space)</a:t>
                      </a: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During Work </a:t>
                      </a:r>
                      <a:r>
                        <a:rPr lang="en-US" sz="1400" dirty="0" err="1">
                          <a:latin typeface="Arima Madurai Medium" panose="00000600000000000000" pitchFamily="2" charset="0"/>
                          <a:cs typeface="Arima Madurai Medium" panose="00000600000000000000" pitchFamily="2" charset="0"/>
                        </a:rPr>
                        <a:t>Hrs</a:t>
                      </a:r>
                      <a:r>
                        <a:rPr lang="en-US" sz="1400" dirty="0">
                          <a:latin typeface="Arima Madurai Medium" panose="00000600000000000000" pitchFamily="2" charset="0"/>
                          <a:cs typeface="Arima Madurai Medium" panose="00000600000000000000" pitchFamily="2" charset="0"/>
                        </a:rPr>
                        <a:t> @ desk and on floor</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Follow 5 Moments of Hygiene</a:t>
                      </a:r>
                    </a:p>
                  </a:txBody>
                  <a:tcPr/>
                </a:tc>
                <a:extLst>
                  <a:ext uri="{0D108BD9-81ED-4DB2-BD59-A6C34878D82A}">
                    <a16:rowId xmlns:a16="http://schemas.microsoft.com/office/drawing/2014/main" val="1910885225"/>
                  </a:ext>
                </a:extLst>
              </a:tr>
              <a:tr h="125894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u="none" dirty="0">
                          <a:latin typeface="Arima Madurai Medium" panose="00000600000000000000" pitchFamily="2" charset="0"/>
                          <a:cs typeface="Arima Madurai Medium" panose="00000600000000000000" pitchFamily="2" charset="0"/>
                        </a:rPr>
                        <a:t>Administrative/Non-Clinical Locations</a:t>
                      </a:r>
                      <a:endParaRPr lang="en-US" sz="1400" dirty="0">
                        <a:latin typeface="Arima Madurai Medium" panose="00000600000000000000" pitchFamily="2" charset="0"/>
                        <a:cs typeface="Arima Madurai Medium" panose="00000600000000000000" pitchFamily="2" charset="0"/>
                      </a:endParaRPr>
                    </a:p>
                  </a:txBody>
                  <a:tcPr/>
                </a:tc>
                <a:tc>
                  <a:txBody>
                    <a:bodyPr/>
                    <a:lstStyle/>
                    <a:p>
                      <a:r>
                        <a:rPr lang="en-US" sz="1400" dirty="0">
                          <a:latin typeface="Arima Madurai Medium" panose="00000600000000000000" pitchFamily="2" charset="0"/>
                          <a:cs typeface="Arima Madurai Medium" panose="00000600000000000000" pitchFamily="2" charset="0"/>
                        </a:rPr>
                        <a:t>All Employees</a:t>
                      </a:r>
                    </a:p>
                  </a:txBody>
                  <a:tcPr/>
                </a:tc>
                <a:tc>
                  <a:txBody>
                    <a:bodyPr/>
                    <a:lstStyle/>
                    <a:p>
                      <a:r>
                        <a:rPr lang="en-US" sz="1400" dirty="0">
                          <a:latin typeface="Arima Madurai Medium" panose="00000600000000000000" pitchFamily="2" charset="0"/>
                          <a:cs typeface="Arima Madurai Medium" panose="00000600000000000000" pitchFamily="2" charset="0"/>
                        </a:rPr>
                        <a:t>Procedure Mask or KN95 or Approved Cloth Mask</a:t>
                      </a: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During Work </a:t>
                      </a:r>
                      <a:r>
                        <a:rPr lang="en-US" sz="1400" dirty="0" err="1">
                          <a:latin typeface="Arima Madurai Medium" panose="00000600000000000000" pitchFamily="2" charset="0"/>
                          <a:cs typeface="Arima Madurai Medium" panose="00000600000000000000" pitchFamily="2" charset="0"/>
                        </a:rPr>
                        <a:t>Hrs</a:t>
                      </a:r>
                      <a:r>
                        <a:rPr lang="en-US" sz="1400" dirty="0">
                          <a:latin typeface="Arima Madurai Medium" panose="00000600000000000000" pitchFamily="2" charset="0"/>
                          <a:cs typeface="Arima Madurai Medium" panose="00000600000000000000" pitchFamily="2" charset="0"/>
                        </a:rPr>
                        <a:t> @ desk and on floor</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Follow 5 Moments of Hygiene</a:t>
                      </a:r>
                    </a:p>
                  </a:txBody>
                  <a:tcPr/>
                </a:tc>
                <a:extLst>
                  <a:ext uri="{0D108BD9-81ED-4DB2-BD59-A6C34878D82A}">
                    <a16:rowId xmlns:a16="http://schemas.microsoft.com/office/drawing/2014/main" val="1645647333"/>
                  </a:ext>
                </a:extLst>
              </a:tr>
            </a:tbl>
          </a:graphicData>
        </a:graphic>
      </p:graphicFrame>
    </p:spTree>
    <p:extLst>
      <p:ext uri="{BB962C8B-B14F-4D97-AF65-F5344CB8AC3E}">
        <p14:creationId xmlns:p14="http://schemas.microsoft.com/office/powerpoint/2010/main" val="178998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
            <a:extLst>
              <a:ext uri="{FF2B5EF4-FFF2-40B4-BE49-F238E27FC236}">
                <a16:creationId xmlns:a16="http://schemas.microsoft.com/office/drawing/2014/main" id="{D1D1624B-B8A0-1444-B91F-80DB3AFD51EB}"/>
              </a:ext>
            </a:extLst>
          </p:cNvPr>
          <p:cNvSpPr txBox="1">
            <a:spLocks/>
          </p:cNvSpPr>
          <p:nvPr/>
        </p:nvSpPr>
        <p:spPr>
          <a:xfrm>
            <a:off x="358588" y="185799"/>
            <a:ext cx="8858564" cy="1325563"/>
          </a:xfrm>
          <a:prstGeom prst="rect">
            <a:avLst/>
          </a:prstGeom>
        </p:spPr>
        <p:txBody>
          <a:bodyPr lIns="0" tIns="0" rIns="0" bIns="0"/>
          <a:lst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a:lstStyle>
          <a:p>
            <a:r>
              <a:rPr lang="en-US" sz="3200" b="1" dirty="0">
                <a:solidFill>
                  <a:srgbClr val="00B0F0"/>
                </a:solidFill>
                <a:latin typeface="Arima Madurai Black" panose="00000A00000000000000" pitchFamily="2" charset="0"/>
                <a:cs typeface="Arima Madurai Black" panose="00000A00000000000000" pitchFamily="2" charset="0"/>
              </a:rPr>
              <a:t>PPE Use</a:t>
            </a:r>
          </a:p>
        </p:txBody>
      </p:sp>
      <p:pic>
        <p:nvPicPr>
          <p:cNvPr id="45" name="Picture 44">
            <a:extLst>
              <a:ext uri="{FF2B5EF4-FFF2-40B4-BE49-F238E27FC236}">
                <a16:creationId xmlns:a16="http://schemas.microsoft.com/office/drawing/2014/main" id="{31688812-B573-B34D-990D-775E3E3CF38A}"/>
              </a:ext>
            </a:extLst>
          </p:cNvPr>
          <p:cNvPicPr>
            <a:picLocks noChangeAspect="1"/>
          </p:cNvPicPr>
          <p:nvPr/>
        </p:nvPicPr>
        <p:blipFill>
          <a:blip r:embed="rId2"/>
          <a:stretch>
            <a:fillRect/>
          </a:stretch>
        </p:blipFill>
        <p:spPr>
          <a:xfrm>
            <a:off x="9895562" y="6284726"/>
            <a:ext cx="2052292" cy="375386"/>
          </a:xfrm>
          <a:prstGeom prst="rect">
            <a:avLst/>
          </a:prstGeom>
        </p:spPr>
      </p:pic>
      <p:sp>
        <p:nvSpPr>
          <p:cNvPr id="6" name="Content Placeholder 3">
            <a:extLst>
              <a:ext uri="{FF2B5EF4-FFF2-40B4-BE49-F238E27FC236}">
                <a16:creationId xmlns:a16="http://schemas.microsoft.com/office/drawing/2014/main" id="{D0AC49E0-F3CE-41AF-9E27-1A737A443F0A}"/>
              </a:ext>
            </a:extLst>
          </p:cNvPr>
          <p:cNvSpPr txBox="1">
            <a:spLocks/>
          </p:cNvSpPr>
          <p:nvPr/>
        </p:nvSpPr>
        <p:spPr>
          <a:xfrm>
            <a:off x="4962014" y="3986584"/>
            <a:ext cx="6144769" cy="16411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spcBef>
                <a:spcPts val="0"/>
              </a:spcBef>
              <a:defRPr/>
            </a:pPr>
            <a:endParaRPr lang="en-US" dirty="0">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2B601F7D-48FC-4757-8E83-70FF96DBB9AE}"/>
              </a:ext>
            </a:extLst>
          </p:cNvPr>
          <p:cNvGraphicFramePr>
            <a:graphicFrameLocks noGrp="1"/>
          </p:cNvGraphicFramePr>
          <p:nvPr>
            <p:extLst>
              <p:ext uri="{D42A27DB-BD31-4B8C-83A1-F6EECF244321}">
                <p14:modId xmlns:p14="http://schemas.microsoft.com/office/powerpoint/2010/main" val="4216938381"/>
              </p:ext>
            </p:extLst>
          </p:nvPr>
        </p:nvGraphicFramePr>
        <p:xfrm>
          <a:off x="421955" y="692400"/>
          <a:ext cx="11348088" cy="3115776"/>
        </p:xfrm>
        <a:graphic>
          <a:graphicData uri="http://schemas.openxmlformats.org/drawingml/2006/table">
            <a:tbl>
              <a:tblPr firstRow="1" bandRow="1">
                <a:tableStyleId>{5C22544A-7EE6-4342-B048-85BDC9FD1C3A}</a:tableStyleId>
              </a:tblPr>
              <a:tblGrid>
                <a:gridCol w="2054929">
                  <a:extLst>
                    <a:ext uri="{9D8B030D-6E8A-4147-A177-3AD203B41FA5}">
                      <a16:colId xmlns:a16="http://schemas.microsoft.com/office/drawing/2014/main" val="1840456189"/>
                    </a:ext>
                  </a:extLst>
                </a:gridCol>
                <a:gridCol w="2083118">
                  <a:extLst>
                    <a:ext uri="{9D8B030D-6E8A-4147-A177-3AD203B41FA5}">
                      <a16:colId xmlns:a16="http://schemas.microsoft.com/office/drawing/2014/main" val="1536683303"/>
                    </a:ext>
                  </a:extLst>
                </a:gridCol>
                <a:gridCol w="3020602">
                  <a:extLst>
                    <a:ext uri="{9D8B030D-6E8A-4147-A177-3AD203B41FA5}">
                      <a16:colId xmlns:a16="http://schemas.microsoft.com/office/drawing/2014/main" val="1366087550"/>
                    </a:ext>
                  </a:extLst>
                </a:gridCol>
                <a:gridCol w="4189439">
                  <a:extLst>
                    <a:ext uri="{9D8B030D-6E8A-4147-A177-3AD203B41FA5}">
                      <a16:colId xmlns:a16="http://schemas.microsoft.com/office/drawing/2014/main" val="4039981770"/>
                    </a:ext>
                  </a:extLst>
                </a:gridCol>
              </a:tblGrid>
              <a:tr h="455038">
                <a:tc>
                  <a:txBody>
                    <a:bodyPr/>
                    <a:lstStyle/>
                    <a:p>
                      <a:r>
                        <a:rPr lang="en-US" sz="1200" dirty="0">
                          <a:latin typeface="Arima Madurai Medium" panose="00000600000000000000" pitchFamily="2" charset="0"/>
                          <a:cs typeface="Arima Madurai Medium" panose="00000600000000000000" pitchFamily="2" charset="0"/>
                        </a:rPr>
                        <a:t>Situation- Inside Health Center or Mobile Van</a:t>
                      </a:r>
                    </a:p>
                  </a:txBody>
                  <a:tcPr/>
                </a:tc>
                <a:tc>
                  <a:txBody>
                    <a:bodyPr/>
                    <a:lstStyle/>
                    <a:p>
                      <a:r>
                        <a:rPr lang="en-US" sz="1200" dirty="0">
                          <a:latin typeface="Arima Madurai Medium" panose="00000600000000000000" pitchFamily="2" charset="0"/>
                          <a:cs typeface="Arima Madurai Medium" panose="00000600000000000000" pitchFamily="2" charset="0"/>
                        </a:rPr>
                        <a:t>Personnel</a:t>
                      </a:r>
                    </a:p>
                  </a:txBody>
                  <a:tcPr/>
                </a:tc>
                <a:tc>
                  <a:txBody>
                    <a:bodyPr/>
                    <a:lstStyle/>
                    <a:p>
                      <a:r>
                        <a:rPr lang="en-US" sz="1200" dirty="0">
                          <a:latin typeface="Arima Madurai Medium" panose="00000600000000000000" pitchFamily="2" charset="0"/>
                          <a:cs typeface="Arima Madurai Medium" panose="00000600000000000000" pitchFamily="2" charset="0"/>
                        </a:rPr>
                        <a:t>PPE Use</a:t>
                      </a:r>
                    </a:p>
                  </a:txBody>
                  <a:tcPr/>
                </a:tc>
                <a:tc>
                  <a:txBody>
                    <a:bodyPr/>
                    <a:lstStyle/>
                    <a:p>
                      <a:r>
                        <a:rPr lang="en-US" sz="1200" dirty="0">
                          <a:latin typeface="Arima Madurai Medium" panose="00000600000000000000" pitchFamily="2" charset="0"/>
                          <a:cs typeface="Arima Madurai Medium" panose="00000600000000000000" pitchFamily="2" charset="0"/>
                        </a:rPr>
                        <a:t>Instructions</a:t>
                      </a:r>
                    </a:p>
                  </a:txBody>
                  <a:tcPr/>
                </a:tc>
                <a:extLst>
                  <a:ext uri="{0D108BD9-81ED-4DB2-BD59-A6C34878D82A}">
                    <a16:rowId xmlns:a16="http://schemas.microsoft.com/office/drawing/2014/main" val="840451962"/>
                  </a:ext>
                </a:extLst>
              </a:tr>
              <a:tr h="655801">
                <a:tc>
                  <a:txBody>
                    <a:bodyPr/>
                    <a:lstStyle/>
                    <a:p>
                      <a:r>
                        <a:rPr lang="en-US" sz="1200" b="1" dirty="0">
                          <a:latin typeface="Arima Madurai Medium" panose="00000600000000000000" pitchFamily="2" charset="0"/>
                          <a:cs typeface="Arima Madurai Medium" panose="00000600000000000000" pitchFamily="2" charset="0"/>
                        </a:rPr>
                        <a:t>Department with NO Direct Patient Care</a:t>
                      </a:r>
                    </a:p>
                  </a:txBody>
                  <a:tcPr/>
                </a:tc>
                <a:tc>
                  <a:txBody>
                    <a:bodyPr/>
                    <a:lstStyle/>
                    <a:p>
                      <a:r>
                        <a:rPr lang="en-US" sz="1200" dirty="0">
                          <a:latin typeface="Arima Madurai Medium" panose="00000600000000000000" pitchFamily="2" charset="0"/>
                          <a:cs typeface="Arima Madurai Medium" panose="00000600000000000000" pitchFamily="2" charset="0"/>
                        </a:rPr>
                        <a:t>IT, Help Desk, Training, and Call Center Staff</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latin typeface="Arima Madurai Medium" panose="00000600000000000000" pitchFamily="2" charset="0"/>
                          <a:cs typeface="Arima Madurai Medium" panose="00000600000000000000" pitchFamily="2" charset="0"/>
                        </a:rPr>
                        <a:t>Procedure Mask or KN95 or Approved Cloth Mask</a:t>
                      </a:r>
                    </a:p>
                    <a:p>
                      <a:endParaRPr lang="en-US" sz="120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2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200" dirty="0">
                          <a:latin typeface="Arima Madurai Medium" panose="00000600000000000000" pitchFamily="2" charset="0"/>
                          <a:cs typeface="Arima Madurai Medium" panose="00000600000000000000" pitchFamily="2" charset="0"/>
                        </a:rPr>
                        <a:t>During Work </a:t>
                      </a:r>
                      <a:r>
                        <a:rPr lang="en-US" sz="1200" dirty="0" err="1">
                          <a:latin typeface="Arima Madurai Medium" panose="00000600000000000000" pitchFamily="2" charset="0"/>
                          <a:cs typeface="Arima Madurai Medium" panose="00000600000000000000" pitchFamily="2" charset="0"/>
                        </a:rPr>
                        <a:t>Hrs</a:t>
                      </a:r>
                      <a:r>
                        <a:rPr lang="en-US" sz="1200" dirty="0">
                          <a:latin typeface="Arima Madurai Medium" panose="00000600000000000000" pitchFamily="2" charset="0"/>
                          <a:cs typeface="Arima Madurai Medium" panose="00000600000000000000" pitchFamily="2" charset="0"/>
                        </a:rPr>
                        <a:t> @ desk and on floor</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2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endParaRPr lang="en-US" sz="1200" dirty="0">
                        <a:latin typeface="Arima Madurai Medium" panose="00000600000000000000" pitchFamily="2" charset="0"/>
                        <a:cs typeface="Arima Madurai Medium" panose="00000600000000000000" pitchFamily="2" charset="0"/>
                      </a:endParaRPr>
                    </a:p>
                  </a:txBody>
                  <a:tcPr/>
                </a:tc>
                <a:extLst>
                  <a:ext uri="{0D108BD9-81ED-4DB2-BD59-A6C34878D82A}">
                    <a16:rowId xmlns:a16="http://schemas.microsoft.com/office/drawing/2014/main" val="3539412391"/>
                  </a:ext>
                </a:extLst>
              </a:tr>
              <a:tr h="80094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latin typeface="Arima Madurai Medium" panose="00000600000000000000" pitchFamily="2" charset="0"/>
                          <a:cs typeface="Arima Madurai Medium" panose="00000600000000000000" pitchFamily="2" charset="0"/>
                        </a:rPr>
                        <a:t>Department with NO Direct Patient Care</a:t>
                      </a:r>
                    </a:p>
                    <a:p>
                      <a:r>
                        <a:rPr lang="en-US" sz="1200" dirty="0">
                          <a:latin typeface="Arima Madurai Medium" panose="00000600000000000000" pitchFamily="2" charset="0"/>
                          <a:cs typeface="Arima Madurai Medium" panose="00000600000000000000" pitchFamily="2" charset="0"/>
                        </a:rPr>
                        <a:t>(</a:t>
                      </a:r>
                      <a:r>
                        <a:rPr lang="en-US" sz="1200" i="1" dirty="0">
                          <a:latin typeface="Arima Madurai Medium" panose="00000600000000000000" pitchFamily="2" charset="0"/>
                          <a:cs typeface="Arima Madurai Medium" panose="00000600000000000000" pitchFamily="2" charset="0"/>
                        </a:rPr>
                        <a:t>providing services in health center)</a:t>
                      </a:r>
                    </a:p>
                  </a:txBody>
                  <a:tcPr/>
                </a:tc>
                <a:tc>
                  <a:txBody>
                    <a:bodyPr/>
                    <a:lstStyle/>
                    <a:p>
                      <a:r>
                        <a:rPr lang="en-US" sz="1200" dirty="0">
                          <a:latin typeface="Arima Madurai Medium" panose="00000600000000000000" pitchFamily="2" charset="0"/>
                          <a:cs typeface="Arima Madurai Medium" panose="00000600000000000000" pitchFamily="2" charset="0"/>
                        </a:rPr>
                        <a:t>IT and Help Desk</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latin typeface="Arima Madurai Medium" panose="00000600000000000000" pitchFamily="2" charset="0"/>
                          <a:cs typeface="Arima Madurai Medium" panose="00000600000000000000" pitchFamily="2" charset="0"/>
                        </a:rPr>
                        <a:t>Procedure Mask or KN95</a:t>
                      </a:r>
                    </a:p>
                    <a:p>
                      <a:endParaRPr lang="en-US" sz="120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2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200" dirty="0">
                          <a:latin typeface="Arima Madurai Medium" panose="00000600000000000000" pitchFamily="2" charset="0"/>
                          <a:cs typeface="Arima Madurai Medium" panose="00000600000000000000" pitchFamily="2" charset="0"/>
                        </a:rPr>
                        <a:t>During Work </a:t>
                      </a:r>
                      <a:r>
                        <a:rPr lang="en-US" sz="1200" dirty="0" err="1">
                          <a:latin typeface="Arima Madurai Medium" panose="00000600000000000000" pitchFamily="2" charset="0"/>
                          <a:cs typeface="Arima Madurai Medium" panose="00000600000000000000" pitchFamily="2" charset="0"/>
                        </a:rPr>
                        <a:t>Hrs</a:t>
                      </a:r>
                      <a:r>
                        <a:rPr lang="en-US" sz="1200" dirty="0">
                          <a:latin typeface="Arima Madurai Medium" panose="00000600000000000000" pitchFamily="2" charset="0"/>
                          <a:cs typeface="Arima Madurai Medium" panose="00000600000000000000" pitchFamily="2" charset="0"/>
                        </a:rPr>
                        <a:t> @ desk and on floor</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2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200" b="0" dirty="0">
                          <a:solidFill>
                            <a:schemeClr val="tx1"/>
                          </a:solidFill>
                          <a:latin typeface="Arima Madurai Medium" panose="00000600000000000000" pitchFamily="2" charset="0"/>
                          <a:cs typeface="Arima Madurai Medium" panose="00000600000000000000" pitchFamily="2" charset="0"/>
                        </a:rPr>
                        <a:t>Staff may use cloth face covering over medical mask</a:t>
                      </a:r>
                    </a:p>
                    <a:p>
                      <a:endParaRPr lang="en-US" sz="1200" dirty="0">
                        <a:latin typeface="Arima Madurai Medium" panose="00000600000000000000" pitchFamily="2" charset="0"/>
                        <a:cs typeface="Arima Madurai Medium" panose="00000600000000000000" pitchFamily="2" charset="0"/>
                      </a:endParaRPr>
                    </a:p>
                  </a:txBody>
                  <a:tcPr/>
                </a:tc>
                <a:extLst>
                  <a:ext uri="{0D108BD9-81ED-4DB2-BD59-A6C34878D82A}">
                    <a16:rowId xmlns:a16="http://schemas.microsoft.com/office/drawing/2014/main" val="2356316693"/>
                  </a:ext>
                </a:extLst>
              </a:tr>
              <a:tr h="829776">
                <a:tc>
                  <a:txBody>
                    <a:bodyPr/>
                    <a:lstStyle/>
                    <a:p>
                      <a:r>
                        <a:rPr lang="en-US" sz="1200" b="1" dirty="0">
                          <a:latin typeface="Arima Madurai Medium" panose="00000600000000000000" pitchFamily="2" charset="0"/>
                          <a:cs typeface="Arima Madurai Medium" panose="00000600000000000000" pitchFamily="2" charset="0"/>
                        </a:rPr>
                        <a:t>Patient/Non-employee, Delivery Personnel, Vendors </a:t>
                      </a:r>
                      <a:r>
                        <a:rPr lang="en-US" sz="1200" dirty="0">
                          <a:latin typeface="Arima Madurai Medium" panose="00000600000000000000" pitchFamily="2" charset="0"/>
                          <a:cs typeface="Arima Madurai Medium" panose="00000600000000000000" pitchFamily="2" charset="0"/>
                        </a:rPr>
                        <a:t>(</a:t>
                      </a:r>
                      <a:r>
                        <a:rPr lang="en-US" sz="1200" i="1" dirty="0">
                          <a:latin typeface="Arima Madurai Medium" panose="00000600000000000000" pitchFamily="2" charset="0"/>
                          <a:cs typeface="Arima Madurai Medium" panose="00000600000000000000" pitchFamily="2" charset="0"/>
                        </a:rPr>
                        <a:t>procedure mask will be provided)</a:t>
                      </a:r>
                    </a:p>
                  </a:txBody>
                  <a:tcPr/>
                </a:tc>
                <a:tc>
                  <a:txBody>
                    <a:bodyPr/>
                    <a:lstStyle/>
                    <a:p>
                      <a:r>
                        <a:rPr lang="en-US" sz="1200" dirty="0">
                          <a:latin typeface="Arima Madurai Medium" panose="00000600000000000000" pitchFamily="2" charset="0"/>
                          <a:cs typeface="Arima Madurai Medium" panose="00000600000000000000" pitchFamily="2" charset="0"/>
                        </a:rPr>
                        <a:t>Concierge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latin typeface="Arima Madurai Medium" panose="00000600000000000000" pitchFamily="2" charset="0"/>
                          <a:cs typeface="Arima Madurai Medium" panose="00000600000000000000" pitchFamily="2" charset="0"/>
                        </a:rPr>
                        <a:t>Procedure Mask, Cloth Face Covering, or KN95</a:t>
                      </a:r>
                    </a:p>
                    <a:p>
                      <a:endParaRPr lang="en-US" sz="120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2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200" dirty="0">
                          <a:latin typeface="Arima Madurai Medium" panose="00000600000000000000" pitchFamily="2" charset="0"/>
                          <a:cs typeface="Arima Madurai Medium" panose="00000600000000000000" pitchFamily="2" charset="0"/>
                        </a:rPr>
                        <a:t>During Work </a:t>
                      </a:r>
                      <a:r>
                        <a:rPr lang="en-US" sz="1200" dirty="0" err="1">
                          <a:latin typeface="Arima Madurai Medium" panose="00000600000000000000" pitchFamily="2" charset="0"/>
                          <a:cs typeface="Arima Madurai Medium" panose="00000600000000000000" pitchFamily="2" charset="0"/>
                        </a:rPr>
                        <a:t>Hrs</a:t>
                      </a:r>
                      <a:r>
                        <a:rPr lang="en-US" sz="1200" dirty="0">
                          <a:latin typeface="Arima Madurai Medium" panose="00000600000000000000" pitchFamily="2" charset="0"/>
                          <a:cs typeface="Arima Madurai Medium" panose="00000600000000000000" pitchFamily="2" charset="0"/>
                        </a:rPr>
                        <a:t> @ desk and on floor</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2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endParaRPr lang="en-US" sz="1200" dirty="0">
                        <a:latin typeface="Arima Madurai Medium" panose="00000600000000000000" pitchFamily="2" charset="0"/>
                        <a:cs typeface="Arima Madurai Medium" panose="00000600000000000000" pitchFamily="2" charset="0"/>
                      </a:endParaRPr>
                    </a:p>
                  </a:txBody>
                  <a:tcPr/>
                </a:tc>
                <a:extLst>
                  <a:ext uri="{0D108BD9-81ED-4DB2-BD59-A6C34878D82A}">
                    <a16:rowId xmlns:a16="http://schemas.microsoft.com/office/drawing/2014/main" val="1346264758"/>
                  </a:ext>
                </a:extLst>
              </a:tr>
            </a:tbl>
          </a:graphicData>
        </a:graphic>
      </p:graphicFrame>
      <p:graphicFrame>
        <p:nvGraphicFramePr>
          <p:cNvPr id="9" name="Table 8">
            <a:extLst>
              <a:ext uri="{FF2B5EF4-FFF2-40B4-BE49-F238E27FC236}">
                <a16:creationId xmlns:a16="http://schemas.microsoft.com/office/drawing/2014/main" id="{AEF36F41-13AC-4837-8BD4-B53B5D698743}"/>
              </a:ext>
            </a:extLst>
          </p:cNvPr>
          <p:cNvGraphicFramePr>
            <a:graphicFrameLocks noGrp="1"/>
          </p:cNvGraphicFramePr>
          <p:nvPr>
            <p:extLst>
              <p:ext uri="{D42A27DB-BD31-4B8C-83A1-F6EECF244321}">
                <p14:modId xmlns:p14="http://schemas.microsoft.com/office/powerpoint/2010/main" val="3418186837"/>
              </p:ext>
            </p:extLst>
          </p:nvPr>
        </p:nvGraphicFramePr>
        <p:xfrm>
          <a:off x="421955" y="3804640"/>
          <a:ext cx="11348087" cy="2468880"/>
        </p:xfrm>
        <a:graphic>
          <a:graphicData uri="http://schemas.openxmlformats.org/drawingml/2006/table">
            <a:tbl>
              <a:tblPr firstRow="1" bandRow="1">
                <a:tableStyleId>{5C22544A-7EE6-4342-B048-85BDC9FD1C3A}</a:tableStyleId>
              </a:tblPr>
              <a:tblGrid>
                <a:gridCol w="2054117">
                  <a:extLst>
                    <a:ext uri="{9D8B030D-6E8A-4147-A177-3AD203B41FA5}">
                      <a16:colId xmlns:a16="http://schemas.microsoft.com/office/drawing/2014/main" val="3228908203"/>
                    </a:ext>
                  </a:extLst>
                </a:gridCol>
                <a:gridCol w="2085654">
                  <a:extLst>
                    <a:ext uri="{9D8B030D-6E8A-4147-A177-3AD203B41FA5}">
                      <a16:colId xmlns:a16="http://schemas.microsoft.com/office/drawing/2014/main" val="1637321726"/>
                    </a:ext>
                  </a:extLst>
                </a:gridCol>
                <a:gridCol w="3030875">
                  <a:extLst>
                    <a:ext uri="{9D8B030D-6E8A-4147-A177-3AD203B41FA5}">
                      <a16:colId xmlns:a16="http://schemas.microsoft.com/office/drawing/2014/main" val="526640281"/>
                    </a:ext>
                  </a:extLst>
                </a:gridCol>
                <a:gridCol w="4177441">
                  <a:extLst>
                    <a:ext uri="{9D8B030D-6E8A-4147-A177-3AD203B41FA5}">
                      <a16:colId xmlns:a16="http://schemas.microsoft.com/office/drawing/2014/main" val="3057691719"/>
                    </a:ext>
                  </a:extLst>
                </a:gridCol>
              </a:tblGrid>
              <a:tr h="228138">
                <a:tc>
                  <a:txBody>
                    <a:bodyPr/>
                    <a:lstStyle/>
                    <a:p>
                      <a:r>
                        <a:rPr lang="en-US" sz="1200" dirty="0">
                          <a:latin typeface="Arima Madurai Medium" panose="00000600000000000000" pitchFamily="2" charset="0"/>
                          <a:cs typeface="Arima Madurai Medium" panose="00000600000000000000" pitchFamily="2" charset="0"/>
                        </a:rPr>
                        <a:t>Situation-Special Projects</a:t>
                      </a:r>
                    </a:p>
                  </a:txBody>
                  <a:tcPr/>
                </a:tc>
                <a:tc>
                  <a:txBody>
                    <a:bodyPr/>
                    <a:lstStyle/>
                    <a:p>
                      <a:r>
                        <a:rPr lang="en-US" sz="1200" dirty="0">
                          <a:latin typeface="Arima Madurai Medium" panose="00000600000000000000" pitchFamily="2" charset="0"/>
                          <a:cs typeface="Arima Madurai Medium" panose="00000600000000000000" pitchFamily="2" charset="0"/>
                        </a:rPr>
                        <a:t>Personnel</a:t>
                      </a:r>
                    </a:p>
                  </a:txBody>
                  <a:tcPr/>
                </a:tc>
                <a:tc>
                  <a:txBody>
                    <a:bodyPr/>
                    <a:lstStyle/>
                    <a:p>
                      <a:r>
                        <a:rPr lang="en-US" sz="1200" dirty="0">
                          <a:latin typeface="Arima Madurai Medium" panose="00000600000000000000" pitchFamily="2" charset="0"/>
                          <a:cs typeface="Arima Madurai Medium" panose="00000600000000000000" pitchFamily="2" charset="0"/>
                        </a:rPr>
                        <a:t>PPE Use</a:t>
                      </a:r>
                    </a:p>
                  </a:txBody>
                  <a:tcPr/>
                </a:tc>
                <a:tc>
                  <a:txBody>
                    <a:bodyPr/>
                    <a:lstStyle/>
                    <a:p>
                      <a:r>
                        <a:rPr lang="en-US" sz="1200" dirty="0">
                          <a:latin typeface="Arima Madurai Medium" panose="00000600000000000000" pitchFamily="2" charset="0"/>
                          <a:cs typeface="Arima Madurai Medium" panose="00000600000000000000" pitchFamily="2" charset="0"/>
                        </a:rPr>
                        <a:t>Instructions</a:t>
                      </a:r>
                    </a:p>
                  </a:txBody>
                  <a:tcPr/>
                </a:tc>
                <a:extLst>
                  <a:ext uri="{0D108BD9-81ED-4DB2-BD59-A6C34878D82A}">
                    <a16:rowId xmlns:a16="http://schemas.microsoft.com/office/drawing/2014/main" val="925590359"/>
                  </a:ext>
                </a:extLst>
              </a:tr>
              <a:tr h="988597">
                <a:tc>
                  <a:txBody>
                    <a:bodyPr/>
                    <a:lstStyle/>
                    <a:p>
                      <a:r>
                        <a:rPr lang="en-US" sz="1200" b="1" dirty="0">
                          <a:latin typeface="Arima Madurai Medium" panose="00000600000000000000" pitchFamily="2" charset="0"/>
                          <a:cs typeface="Arima Madurai Medium" panose="00000600000000000000" pitchFamily="2" charset="0"/>
                        </a:rPr>
                        <a:t>Work orders- Preservation Company </a:t>
                      </a:r>
                    </a:p>
                    <a:p>
                      <a:r>
                        <a:rPr lang="en-US" sz="1200" i="1" dirty="0">
                          <a:latin typeface="Arima Madurai Medium" panose="00000600000000000000" pitchFamily="2" charset="0"/>
                          <a:cs typeface="Arima Madurai Medium" panose="00000600000000000000" pitchFamily="2" charset="0"/>
                        </a:rPr>
                        <a:t>Tenants Must Notify Facilities if self-quarantine </a:t>
                      </a:r>
                    </a:p>
                  </a:txBody>
                  <a:tcPr/>
                </a:tc>
                <a:tc>
                  <a:txBody>
                    <a:bodyPr/>
                    <a:lstStyle/>
                    <a:p>
                      <a:r>
                        <a:rPr lang="en-US" sz="1200" dirty="0">
                          <a:latin typeface="Arima Madurai Medium" panose="00000600000000000000" pitchFamily="2" charset="0"/>
                          <a:cs typeface="Arima Madurai Medium" panose="00000600000000000000" pitchFamily="2" charset="0"/>
                        </a:rPr>
                        <a:t>Facilities</a:t>
                      </a:r>
                    </a:p>
                  </a:txBody>
                  <a:tcPr/>
                </a:tc>
                <a:tc>
                  <a:txBody>
                    <a:bodyPr/>
                    <a:lstStyle/>
                    <a:p>
                      <a:pPr marL="285750" indent="-285750">
                        <a:buFont typeface="Arial" panose="020B0604020202020204" pitchFamily="34" charset="0"/>
                        <a:buChar char="•"/>
                      </a:pPr>
                      <a:r>
                        <a:rPr lang="en-US" sz="1200" dirty="0">
                          <a:latin typeface="Arima Madurai Medium" panose="00000600000000000000" pitchFamily="2" charset="0"/>
                          <a:cs typeface="Arima Madurai Medium" panose="00000600000000000000" pitchFamily="2" charset="0"/>
                        </a:rPr>
                        <a:t>Face Shield, Procedure Mask or KN95</a:t>
                      </a:r>
                    </a:p>
                    <a:p>
                      <a:pPr marL="285750" indent="-285750">
                        <a:buFont typeface="Arial" panose="020B0604020202020204" pitchFamily="34" charset="0"/>
                        <a:buChar char="•"/>
                      </a:pPr>
                      <a:r>
                        <a:rPr lang="en-US" sz="1200" dirty="0">
                          <a:latin typeface="Arima Madurai Medium" panose="00000600000000000000" pitchFamily="2" charset="0"/>
                          <a:cs typeface="Arima Madurai Medium" panose="00000600000000000000" pitchFamily="2" charset="0"/>
                        </a:rPr>
                        <a:t>GLOVES</a:t>
                      </a:r>
                    </a:p>
                  </a:txBody>
                  <a:tcPr/>
                </a:tc>
                <a:tc>
                  <a:txBody>
                    <a:bodyPr/>
                    <a:lstStyle/>
                    <a:p>
                      <a:pPr marL="285750" indent="-285750">
                        <a:buFont typeface="Wingdings" pitchFamily="2" charset="2"/>
                        <a:buChar char="§"/>
                      </a:pPr>
                      <a:r>
                        <a:rPr lang="en-US" sz="1200" dirty="0">
                          <a:latin typeface="Arima Madurai Medium" panose="00000600000000000000" pitchFamily="2" charset="0"/>
                          <a:cs typeface="Arima Madurai Medium" panose="00000600000000000000" pitchFamily="2" charset="0"/>
                        </a:rPr>
                        <a:t>Mask upon entry into building and tenant’s home</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200" b="0" dirty="0">
                          <a:solidFill>
                            <a:schemeClr val="tx1"/>
                          </a:solidFill>
                          <a:latin typeface="Arima Madurai Medium" panose="00000600000000000000" pitchFamily="2" charset="0"/>
                          <a:cs typeface="Arima Madurai Medium" panose="00000600000000000000" pitchFamily="2" charset="0"/>
                        </a:rPr>
                        <a:t>Wash or Sanitize Hands after removal of face shield/mask and gloves</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200" b="0" dirty="0">
                          <a:solidFill>
                            <a:schemeClr val="tx1"/>
                          </a:solidFill>
                          <a:latin typeface="Arima Madurai Medium" panose="00000600000000000000" pitchFamily="2" charset="0"/>
                          <a:cs typeface="Arima Madurai Medium" panose="00000600000000000000" pitchFamily="2" charset="0"/>
                        </a:rPr>
                        <a:t>Clean and Disinfect face shield for reuse</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200" b="0" dirty="0">
                          <a:solidFill>
                            <a:schemeClr val="tx1"/>
                          </a:solidFill>
                          <a:latin typeface="Arima Madurai Medium" panose="00000600000000000000" pitchFamily="2" charset="0"/>
                          <a:cs typeface="Arima Madurai Medium" panose="00000600000000000000" pitchFamily="2" charset="0"/>
                        </a:rPr>
                        <a:t>Staff may use cloth face covering over medical mask</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endParaRPr lang="en-US" sz="1200" b="0" dirty="0">
                        <a:solidFill>
                          <a:schemeClr val="tx1"/>
                        </a:solidFill>
                        <a:latin typeface="Arima Madurai Medium" panose="00000600000000000000" pitchFamily="2" charset="0"/>
                        <a:cs typeface="Arima Madurai Medium" panose="00000600000000000000" pitchFamily="2" charset="0"/>
                      </a:endParaRPr>
                    </a:p>
                  </a:txBody>
                  <a:tcPr/>
                </a:tc>
                <a:extLst>
                  <a:ext uri="{0D108BD9-81ED-4DB2-BD59-A6C34878D82A}">
                    <a16:rowId xmlns:a16="http://schemas.microsoft.com/office/drawing/2014/main" val="2356763940"/>
                  </a:ext>
                </a:extLst>
              </a:tr>
              <a:tr h="821360">
                <a:tc>
                  <a:txBody>
                    <a:bodyPr/>
                    <a:lstStyle/>
                    <a:p>
                      <a:r>
                        <a:rPr lang="en-US" sz="1200" b="1" dirty="0">
                          <a:latin typeface="Arima Madurai Medium" panose="00000600000000000000" pitchFamily="2" charset="0"/>
                          <a:cs typeface="Arima Madurai Medium" panose="00000600000000000000" pitchFamily="2" charset="0"/>
                        </a:rPr>
                        <a:t>Work orders to Provide to Repair &amp; Do Environmental Rounds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latin typeface="Arima Madurai Medium" panose="00000600000000000000" pitchFamily="2" charset="0"/>
                          <a:cs typeface="Arima Madurai Medium" panose="00000600000000000000" pitchFamily="2" charset="0"/>
                        </a:rPr>
                        <a:t>Facilities</a:t>
                      </a:r>
                    </a:p>
                    <a:p>
                      <a:endParaRPr lang="en-US" sz="1200" dirty="0">
                        <a:latin typeface="Arima Madurai Medium" panose="00000600000000000000" pitchFamily="2" charset="0"/>
                        <a:cs typeface="Arima Madurai Medium" panose="00000600000000000000" pitchFamily="2" charset="0"/>
                      </a:endParaRP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Arima Madurai Medium" panose="00000600000000000000" pitchFamily="2" charset="0"/>
                          <a:cs typeface="Arima Madurai Medium" panose="00000600000000000000" pitchFamily="2" charset="0"/>
                        </a:rPr>
                        <a:t>Procedure Mask or KN95</a:t>
                      </a:r>
                    </a:p>
                    <a:p>
                      <a:pPr marL="285750" indent="-285750">
                        <a:buFont typeface="Arial" panose="020B0604020202020204" pitchFamily="34" charset="0"/>
                        <a:buChar char="•"/>
                      </a:pPr>
                      <a:r>
                        <a:rPr lang="en-US" sz="1200" dirty="0">
                          <a:latin typeface="Arima Madurai Medium" panose="00000600000000000000" pitchFamily="2" charset="0"/>
                          <a:cs typeface="Arima Madurai Medium" panose="00000600000000000000" pitchFamily="2" charset="0"/>
                        </a:rPr>
                        <a:t>GLOVES</a:t>
                      </a:r>
                    </a:p>
                  </a:txBody>
                  <a:tcPr/>
                </a:tc>
                <a:tc>
                  <a:txBody>
                    <a:bodyPr/>
                    <a:lstStyle/>
                    <a:p>
                      <a:pPr marL="285750" indent="-285750">
                        <a:buFont typeface="Wingdings" pitchFamily="2" charset="2"/>
                        <a:buChar char="§"/>
                      </a:pPr>
                      <a:r>
                        <a:rPr lang="en-US" sz="1200" dirty="0">
                          <a:latin typeface="Arima Madurai Medium" panose="00000600000000000000" pitchFamily="2" charset="0"/>
                          <a:cs typeface="Arima Madurai Medium" panose="00000600000000000000" pitchFamily="2" charset="0"/>
                        </a:rPr>
                        <a:t>Mask upon entry into Building </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200" b="0" dirty="0">
                          <a:solidFill>
                            <a:schemeClr val="tx1"/>
                          </a:solidFill>
                          <a:latin typeface="Arima Madurai Medium" panose="00000600000000000000" pitchFamily="2" charset="0"/>
                          <a:cs typeface="Arima Madurai Medium" panose="00000600000000000000" pitchFamily="2" charset="0"/>
                        </a:rPr>
                        <a:t>Wash or Sanitize Hands after removal of mask and gloves</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200" b="0" dirty="0">
                          <a:solidFill>
                            <a:schemeClr val="tx1"/>
                          </a:solidFill>
                          <a:latin typeface="Arima Madurai Medium" panose="00000600000000000000" pitchFamily="2" charset="0"/>
                          <a:cs typeface="Arima Madurai Medium" panose="00000600000000000000" pitchFamily="2" charset="0"/>
                        </a:rPr>
                        <a:t>Staff may use cloth face covering over medical mask</a:t>
                      </a:r>
                    </a:p>
                    <a:p>
                      <a:endParaRPr lang="en-US" sz="1200" dirty="0">
                        <a:latin typeface="Arima Madurai Medium" panose="00000600000000000000" pitchFamily="2" charset="0"/>
                        <a:cs typeface="Arima Madurai Medium" panose="00000600000000000000" pitchFamily="2" charset="0"/>
                      </a:endParaRPr>
                    </a:p>
                  </a:txBody>
                  <a:tcPr/>
                </a:tc>
                <a:extLst>
                  <a:ext uri="{0D108BD9-81ED-4DB2-BD59-A6C34878D82A}">
                    <a16:rowId xmlns:a16="http://schemas.microsoft.com/office/drawing/2014/main" val="3362914665"/>
                  </a:ext>
                </a:extLst>
              </a:tr>
            </a:tbl>
          </a:graphicData>
        </a:graphic>
      </p:graphicFrame>
    </p:spTree>
    <p:extLst>
      <p:ext uri="{BB962C8B-B14F-4D97-AF65-F5344CB8AC3E}">
        <p14:creationId xmlns:p14="http://schemas.microsoft.com/office/powerpoint/2010/main" val="4192293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
            <a:extLst>
              <a:ext uri="{FF2B5EF4-FFF2-40B4-BE49-F238E27FC236}">
                <a16:creationId xmlns:a16="http://schemas.microsoft.com/office/drawing/2014/main" id="{D1D1624B-B8A0-1444-B91F-80DB3AFD51EB}"/>
              </a:ext>
            </a:extLst>
          </p:cNvPr>
          <p:cNvSpPr txBox="1">
            <a:spLocks/>
          </p:cNvSpPr>
          <p:nvPr/>
        </p:nvSpPr>
        <p:spPr>
          <a:xfrm>
            <a:off x="358588" y="733435"/>
            <a:ext cx="8858564" cy="1325563"/>
          </a:xfrm>
          <a:prstGeom prst="rect">
            <a:avLst/>
          </a:prstGeom>
        </p:spPr>
        <p:txBody>
          <a:bodyPr lIns="0" tIns="0" rIns="0" bIns="0"/>
          <a:lst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a:lstStyle>
          <a:p>
            <a:r>
              <a:rPr lang="en-US" sz="3200" b="1" dirty="0">
                <a:solidFill>
                  <a:srgbClr val="00B0F0"/>
                </a:solidFill>
                <a:latin typeface="Arima Madurai Black" panose="00000A00000000000000" pitchFamily="2" charset="0"/>
                <a:cs typeface="Arima Madurai Black" panose="00000A00000000000000" pitchFamily="2" charset="0"/>
              </a:rPr>
              <a:t>PPE Use at </a:t>
            </a:r>
            <a:r>
              <a:rPr lang="en-US" sz="3200" b="1" dirty="0" err="1">
                <a:solidFill>
                  <a:srgbClr val="00B0F0"/>
                </a:solidFill>
                <a:latin typeface="Arima Madurai Black" panose="00000A00000000000000" pitchFamily="2" charset="0"/>
                <a:cs typeface="Arima Madurai Black" panose="00000A00000000000000" pitchFamily="2" charset="0"/>
              </a:rPr>
              <a:t>Pop-UP</a:t>
            </a:r>
            <a:r>
              <a:rPr lang="en-US" sz="3200" b="1" dirty="0">
                <a:solidFill>
                  <a:srgbClr val="00B0F0"/>
                </a:solidFill>
                <a:latin typeface="Arima Madurai Black" panose="00000A00000000000000" pitchFamily="2" charset="0"/>
                <a:cs typeface="Arima Madurai Black" panose="00000A00000000000000" pitchFamily="2" charset="0"/>
              </a:rPr>
              <a:t> Testing Sites</a:t>
            </a:r>
          </a:p>
        </p:txBody>
      </p:sp>
      <p:pic>
        <p:nvPicPr>
          <p:cNvPr id="45" name="Picture 44">
            <a:extLst>
              <a:ext uri="{FF2B5EF4-FFF2-40B4-BE49-F238E27FC236}">
                <a16:creationId xmlns:a16="http://schemas.microsoft.com/office/drawing/2014/main" id="{31688812-B573-B34D-990D-775E3E3CF38A}"/>
              </a:ext>
            </a:extLst>
          </p:cNvPr>
          <p:cNvPicPr>
            <a:picLocks noChangeAspect="1"/>
          </p:cNvPicPr>
          <p:nvPr/>
        </p:nvPicPr>
        <p:blipFill>
          <a:blip r:embed="rId2"/>
          <a:stretch>
            <a:fillRect/>
          </a:stretch>
        </p:blipFill>
        <p:spPr>
          <a:xfrm>
            <a:off x="9895562" y="6284726"/>
            <a:ext cx="2052292" cy="375386"/>
          </a:xfrm>
          <a:prstGeom prst="rect">
            <a:avLst/>
          </a:prstGeom>
        </p:spPr>
      </p:pic>
      <p:sp>
        <p:nvSpPr>
          <p:cNvPr id="6" name="Content Placeholder 3">
            <a:extLst>
              <a:ext uri="{FF2B5EF4-FFF2-40B4-BE49-F238E27FC236}">
                <a16:creationId xmlns:a16="http://schemas.microsoft.com/office/drawing/2014/main" id="{D0AC49E0-F3CE-41AF-9E27-1A737A443F0A}"/>
              </a:ext>
            </a:extLst>
          </p:cNvPr>
          <p:cNvSpPr txBox="1">
            <a:spLocks/>
          </p:cNvSpPr>
          <p:nvPr/>
        </p:nvSpPr>
        <p:spPr>
          <a:xfrm>
            <a:off x="4962014" y="3986584"/>
            <a:ext cx="6144769" cy="16411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spcBef>
                <a:spcPts val="0"/>
              </a:spcBef>
              <a:defRPr/>
            </a:pPr>
            <a:endParaRPr lang="en-US" dirty="0">
              <a:latin typeface="Arial" panose="020B0604020202020204" pitchFamily="34" charset="0"/>
              <a:cs typeface="Arial" panose="020B0604020202020204" pitchFamily="34" charset="0"/>
            </a:endParaRPr>
          </a:p>
        </p:txBody>
      </p:sp>
      <p:graphicFrame>
        <p:nvGraphicFramePr>
          <p:cNvPr id="7" name="Content Placeholder 4">
            <a:extLst>
              <a:ext uri="{FF2B5EF4-FFF2-40B4-BE49-F238E27FC236}">
                <a16:creationId xmlns:a16="http://schemas.microsoft.com/office/drawing/2014/main" id="{D297803B-E268-4178-93E5-3233965E598A}"/>
              </a:ext>
            </a:extLst>
          </p:cNvPr>
          <p:cNvGraphicFramePr>
            <a:graphicFrameLocks/>
          </p:cNvGraphicFramePr>
          <p:nvPr>
            <p:extLst>
              <p:ext uri="{D42A27DB-BD31-4B8C-83A1-F6EECF244321}">
                <p14:modId xmlns:p14="http://schemas.microsoft.com/office/powerpoint/2010/main" val="4174969931"/>
              </p:ext>
            </p:extLst>
          </p:nvPr>
        </p:nvGraphicFramePr>
        <p:xfrm>
          <a:off x="358588" y="1601407"/>
          <a:ext cx="11338560" cy="4144630"/>
        </p:xfrm>
        <a:graphic>
          <a:graphicData uri="http://schemas.openxmlformats.org/drawingml/2006/table">
            <a:tbl>
              <a:tblPr firstRow="1" bandRow="1">
                <a:tableStyleId>{5C22544A-7EE6-4342-B048-85BDC9FD1C3A}</a:tableStyleId>
              </a:tblPr>
              <a:tblGrid>
                <a:gridCol w="2411896">
                  <a:extLst>
                    <a:ext uri="{9D8B030D-6E8A-4147-A177-3AD203B41FA5}">
                      <a16:colId xmlns:a16="http://schemas.microsoft.com/office/drawing/2014/main" val="3122218848"/>
                    </a:ext>
                  </a:extLst>
                </a:gridCol>
                <a:gridCol w="2888974">
                  <a:extLst>
                    <a:ext uri="{9D8B030D-6E8A-4147-A177-3AD203B41FA5}">
                      <a16:colId xmlns:a16="http://schemas.microsoft.com/office/drawing/2014/main" val="2313867294"/>
                    </a:ext>
                  </a:extLst>
                </a:gridCol>
                <a:gridCol w="2637182">
                  <a:extLst>
                    <a:ext uri="{9D8B030D-6E8A-4147-A177-3AD203B41FA5}">
                      <a16:colId xmlns:a16="http://schemas.microsoft.com/office/drawing/2014/main" val="4243649708"/>
                    </a:ext>
                  </a:extLst>
                </a:gridCol>
                <a:gridCol w="3400508">
                  <a:extLst>
                    <a:ext uri="{9D8B030D-6E8A-4147-A177-3AD203B41FA5}">
                      <a16:colId xmlns:a16="http://schemas.microsoft.com/office/drawing/2014/main" val="4144993783"/>
                    </a:ext>
                  </a:extLst>
                </a:gridCol>
              </a:tblGrid>
              <a:tr h="365110">
                <a:tc>
                  <a:txBody>
                    <a:bodyPr/>
                    <a:lstStyle/>
                    <a:p>
                      <a:r>
                        <a:rPr lang="en-US" sz="1400" dirty="0">
                          <a:latin typeface="Arima Madurai Medium" panose="00000600000000000000" pitchFamily="2" charset="0"/>
                          <a:cs typeface="Arima Madurai Medium" panose="00000600000000000000" pitchFamily="2" charset="0"/>
                        </a:rPr>
                        <a:t>Situation-Special Projects</a:t>
                      </a:r>
                    </a:p>
                  </a:txBody>
                  <a:tcPr/>
                </a:tc>
                <a:tc>
                  <a:txBody>
                    <a:bodyPr/>
                    <a:lstStyle/>
                    <a:p>
                      <a:r>
                        <a:rPr lang="en-US" sz="1400" dirty="0">
                          <a:latin typeface="Arima Madurai Medium" panose="00000600000000000000" pitchFamily="2" charset="0"/>
                          <a:cs typeface="Arima Madurai Medium" panose="00000600000000000000" pitchFamily="2" charset="0"/>
                        </a:rPr>
                        <a:t>Personnel</a:t>
                      </a:r>
                    </a:p>
                  </a:txBody>
                  <a:tcPr/>
                </a:tc>
                <a:tc>
                  <a:txBody>
                    <a:bodyPr/>
                    <a:lstStyle/>
                    <a:p>
                      <a:r>
                        <a:rPr lang="en-US" sz="1400" dirty="0">
                          <a:latin typeface="Arima Madurai Medium" panose="00000600000000000000" pitchFamily="2" charset="0"/>
                          <a:cs typeface="Arima Madurai Medium" panose="00000600000000000000" pitchFamily="2" charset="0"/>
                        </a:rPr>
                        <a:t>PPE Use</a:t>
                      </a:r>
                    </a:p>
                  </a:txBody>
                  <a:tcPr/>
                </a:tc>
                <a:tc>
                  <a:txBody>
                    <a:bodyPr/>
                    <a:lstStyle/>
                    <a:p>
                      <a:r>
                        <a:rPr lang="en-US" sz="1400" dirty="0">
                          <a:latin typeface="Arima Madurai Medium" panose="00000600000000000000" pitchFamily="2" charset="0"/>
                          <a:cs typeface="Arima Madurai Medium" panose="00000600000000000000" pitchFamily="2" charset="0"/>
                        </a:rPr>
                        <a:t>Instructions</a:t>
                      </a:r>
                    </a:p>
                  </a:txBody>
                  <a:tcPr/>
                </a:tc>
                <a:extLst>
                  <a:ext uri="{0D108BD9-81ED-4DB2-BD59-A6C34878D82A}">
                    <a16:rowId xmlns:a16="http://schemas.microsoft.com/office/drawing/2014/main" val="2069944316"/>
                  </a:ext>
                </a:extLst>
              </a:tr>
              <a:tr h="773927">
                <a:tc>
                  <a:txBody>
                    <a:bodyPr/>
                    <a:lstStyle/>
                    <a:p>
                      <a:r>
                        <a:rPr lang="en-US" sz="1400" b="1" dirty="0">
                          <a:latin typeface="Arima Madurai Medium" panose="00000600000000000000" pitchFamily="2" charset="0"/>
                          <a:cs typeface="Arima Madurai Medium" panose="00000600000000000000" pitchFamily="2" charset="0"/>
                        </a:rPr>
                        <a:t>Arrival Station</a:t>
                      </a:r>
                    </a:p>
                  </a:txBody>
                  <a:tcPr/>
                </a:tc>
                <a:tc>
                  <a:txBody>
                    <a:bodyPr/>
                    <a:lstStyle/>
                    <a:p>
                      <a:r>
                        <a:rPr lang="en-US" sz="1400" dirty="0">
                          <a:latin typeface="Arima Madurai Medium" panose="00000600000000000000" pitchFamily="2" charset="0"/>
                          <a:cs typeface="Arima Madurai Medium" panose="00000600000000000000" pitchFamily="2" charset="0"/>
                        </a:rPr>
                        <a:t>Patient Representatives, Business Development Staff, Clinical Staff</a:t>
                      </a:r>
                    </a:p>
                  </a:txBody>
                  <a:tcPr/>
                </a:tc>
                <a:tc>
                  <a:txBody>
                    <a:bodyPr/>
                    <a:lstStyle/>
                    <a:p>
                      <a:pPr marL="285750" indent="-285750">
                        <a:buFont typeface="Arial" panose="020B0604020202020204" pitchFamily="34" charset="0"/>
                        <a:buChar char="•"/>
                      </a:pPr>
                      <a:r>
                        <a:rPr lang="en-US" sz="1400" dirty="0">
                          <a:latin typeface="Arima Madurai Medium" panose="00000600000000000000" pitchFamily="2" charset="0"/>
                          <a:cs typeface="Arima Madurai Medium" panose="00000600000000000000" pitchFamily="2" charset="0"/>
                        </a:rPr>
                        <a:t>Procedure or KN95 Mask</a:t>
                      </a:r>
                    </a:p>
                    <a:p>
                      <a:pPr marL="285750" indent="-285750">
                        <a:buFont typeface="Arial" panose="020B0604020202020204" pitchFamily="34" charset="0"/>
                        <a:buChar char="•"/>
                      </a:pPr>
                      <a:r>
                        <a:rPr lang="en-US" sz="1400" dirty="0">
                          <a:latin typeface="Arima Madurai Medium" panose="00000600000000000000" pitchFamily="2" charset="0"/>
                          <a:cs typeface="Arima Madurai Medium" panose="00000600000000000000" pitchFamily="2" charset="0"/>
                        </a:rPr>
                        <a:t>Googles with Frames and Lenses</a:t>
                      </a: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Mask upon entry into work area during work hrs.</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Wash or Sanitize Hands after removal of mask and gloves </a:t>
                      </a:r>
                    </a:p>
                  </a:txBody>
                  <a:tcPr/>
                </a:tc>
                <a:extLst>
                  <a:ext uri="{0D108BD9-81ED-4DB2-BD59-A6C34878D82A}">
                    <a16:rowId xmlns:a16="http://schemas.microsoft.com/office/drawing/2014/main" val="3975574025"/>
                  </a:ext>
                </a:extLst>
              </a:tr>
              <a:tr h="773927">
                <a:tc>
                  <a:txBody>
                    <a:bodyPr/>
                    <a:lstStyle/>
                    <a:p>
                      <a:r>
                        <a:rPr lang="en-US" sz="1400" b="1" dirty="0">
                          <a:latin typeface="Arima Madurai Medium" panose="00000600000000000000" pitchFamily="2" charset="0"/>
                          <a:cs typeface="Arima Madurai Medium" panose="00000600000000000000" pitchFamily="2" charset="0"/>
                        </a:rPr>
                        <a:t>Second Check Station- Drive Thru/Walk Up</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latin typeface="Arima Madurai Medium" panose="00000600000000000000" pitchFamily="2" charset="0"/>
                          <a:cs typeface="Arima Madurai Medium" panose="00000600000000000000" pitchFamily="2" charset="0"/>
                        </a:rPr>
                        <a:t>Patient Representatives, Business Development Staff, Clinical Staff</a:t>
                      </a:r>
                    </a:p>
                    <a:p>
                      <a:endParaRPr lang="en-US" sz="1400" dirty="0">
                        <a:latin typeface="Arima Madurai Medium" panose="00000600000000000000" pitchFamily="2" charset="0"/>
                        <a:cs typeface="Arima Madurai Medium" panose="00000600000000000000" pitchFamily="2" charset="0"/>
                      </a:endParaRP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latin typeface="Arima Madurai Medium" panose="00000600000000000000" pitchFamily="2" charset="0"/>
                          <a:cs typeface="Arima Madurai Medium" panose="00000600000000000000" pitchFamily="2" charset="0"/>
                        </a:rPr>
                        <a:t>Procedure or KN95 Mask</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latin typeface="Arima Madurai Medium" panose="00000600000000000000" pitchFamily="2" charset="0"/>
                          <a:cs typeface="Arima Madurai Medium" panose="00000600000000000000" pitchFamily="2" charset="0"/>
                        </a:rPr>
                        <a:t>Googles with Frames and Lenses</a:t>
                      </a:r>
                    </a:p>
                    <a:p>
                      <a:endParaRPr lang="en-US" sz="140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Mask upon entry into work area during work hrs.</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Wash or Sanitize Hands after removal of mask and gloves</a:t>
                      </a:r>
                    </a:p>
                  </a:txBody>
                  <a:tcPr/>
                </a:tc>
                <a:extLst>
                  <a:ext uri="{0D108BD9-81ED-4DB2-BD59-A6C34878D82A}">
                    <a16:rowId xmlns:a16="http://schemas.microsoft.com/office/drawing/2014/main" val="84078996"/>
                  </a:ext>
                </a:extLst>
              </a:tr>
              <a:tr h="773927">
                <a:tc>
                  <a:txBody>
                    <a:bodyPr/>
                    <a:lstStyle/>
                    <a:p>
                      <a:r>
                        <a:rPr lang="en-US" sz="1400" b="1" dirty="0">
                          <a:latin typeface="Arima Madurai Medium" panose="00000600000000000000" pitchFamily="2" charset="0"/>
                          <a:cs typeface="Arima Madurai Medium" panose="00000600000000000000" pitchFamily="2" charset="0"/>
                        </a:rPr>
                        <a:t>Escort Walk up</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latin typeface="Arima Madurai Medium" panose="00000600000000000000" pitchFamily="2" charset="0"/>
                          <a:cs typeface="Arima Madurai Medium" panose="00000600000000000000" pitchFamily="2" charset="0"/>
                        </a:rPr>
                        <a:t>Patient Representatives, Patient Navigators</a:t>
                      </a: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latin typeface="Arima Madurai Medium" panose="00000600000000000000" pitchFamily="2" charset="0"/>
                          <a:cs typeface="Arima Madurai Medium" panose="00000600000000000000" pitchFamily="2" charset="0"/>
                        </a:rPr>
                        <a:t>Procedure or KN95 Mask</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latin typeface="Arima Madurai Medium" panose="00000600000000000000" pitchFamily="2" charset="0"/>
                          <a:cs typeface="Arima Madurai Medium" panose="00000600000000000000" pitchFamily="2" charset="0"/>
                        </a:rPr>
                        <a:t>Googles with Frames and Lenses</a:t>
                      </a:r>
                    </a:p>
                    <a:p>
                      <a:endParaRPr lang="en-US" sz="140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Mask upon entry into work area during work hrs.</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Wash or Sanitize Hands after removal of mask and gloves</a:t>
                      </a:r>
                    </a:p>
                  </a:txBody>
                  <a:tcPr/>
                </a:tc>
                <a:extLst>
                  <a:ext uri="{0D108BD9-81ED-4DB2-BD59-A6C34878D82A}">
                    <a16:rowId xmlns:a16="http://schemas.microsoft.com/office/drawing/2014/main" val="3833917467"/>
                  </a:ext>
                </a:extLst>
              </a:tr>
              <a:tr h="773927">
                <a:tc>
                  <a:txBody>
                    <a:bodyPr/>
                    <a:lstStyle/>
                    <a:p>
                      <a:r>
                        <a:rPr lang="en-US" sz="1400" b="1" dirty="0">
                          <a:latin typeface="Arima Madurai Medium" panose="00000600000000000000" pitchFamily="2" charset="0"/>
                          <a:cs typeface="Arima Madurai Medium" panose="00000600000000000000" pitchFamily="2" charset="0"/>
                        </a:rPr>
                        <a:t>Follow up Appointment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latin typeface="Arima Madurai Medium" panose="00000600000000000000" pitchFamily="2" charset="0"/>
                          <a:cs typeface="Arima Madurai Medium" panose="00000600000000000000" pitchFamily="2" charset="0"/>
                        </a:rPr>
                        <a:t>Patient Representatives, Patient Navigators</a:t>
                      </a:r>
                    </a:p>
                    <a:p>
                      <a:endParaRPr lang="en-US" sz="1400" dirty="0">
                        <a:latin typeface="Arima Madurai Medium" panose="00000600000000000000" pitchFamily="2" charset="0"/>
                        <a:cs typeface="Arima Madurai Medium" panose="00000600000000000000" pitchFamily="2" charset="0"/>
                      </a:endParaRP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latin typeface="Arima Madurai Medium" panose="00000600000000000000" pitchFamily="2" charset="0"/>
                          <a:cs typeface="Arima Madurai Medium" panose="00000600000000000000" pitchFamily="2" charset="0"/>
                        </a:rPr>
                        <a:t>Procedure or KN95 Mask</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latin typeface="Arima Madurai Medium" panose="00000600000000000000" pitchFamily="2" charset="0"/>
                          <a:cs typeface="Arima Madurai Medium" panose="00000600000000000000" pitchFamily="2" charset="0"/>
                        </a:rPr>
                        <a:t>Googles with Frames and Lenses</a:t>
                      </a:r>
                    </a:p>
                    <a:p>
                      <a:endParaRPr lang="en-US" sz="140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Mask upon entry into work area during work hrs.</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Wash or Sanitize Hands after removal of mask and gloves </a:t>
                      </a:r>
                    </a:p>
                  </a:txBody>
                  <a:tcPr/>
                </a:tc>
                <a:extLst>
                  <a:ext uri="{0D108BD9-81ED-4DB2-BD59-A6C34878D82A}">
                    <a16:rowId xmlns:a16="http://schemas.microsoft.com/office/drawing/2014/main" val="2612488936"/>
                  </a:ext>
                </a:extLst>
              </a:tr>
            </a:tbl>
          </a:graphicData>
        </a:graphic>
      </p:graphicFrame>
    </p:spTree>
    <p:extLst>
      <p:ext uri="{BB962C8B-B14F-4D97-AF65-F5344CB8AC3E}">
        <p14:creationId xmlns:p14="http://schemas.microsoft.com/office/powerpoint/2010/main" val="1342929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
            <a:extLst>
              <a:ext uri="{FF2B5EF4-FFF2-40B4-BE49-F238E27FC236}">
                <a16:creationId xmlns:a16="http://schemas.microsoft.com/office/drawing/2014/main" id="{D1D1624B-B8A0-1444-B91F-80DB3AFD51EB}"/>
              </a:ext>
            </a:extLst>
          </p:cNvPr>
          <p:cNvSpPr txBox="1">
            <a:spLocks/>
          </p:cNvSpPr>
          <p:nvPr/>
        </p:nvSpPr>
        <p:spPr>
          <a:xfrm>
            <a:off x="248341" y="733435"/>
            <a:ext cx="8858564" cy="1325563"/>
          </a:xfrm>
          <a:prstGeom prst="rect">
            <a:avLst/>
          </a:prstGeom>
        </p:spPr>
        <p:txBody>
          <a:bodyPr lIns="0" tIns="0" rIns="0" bIns="0"/>
          <a:lst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a:lstStyle>
          <a:p>
            <a:r>
              <a:rPr lang="en-US" sz="3200" b="1" dirty="0">
                <a:solidFill>
                  <a:srgbClr val="00B0F0"/>
                </a:solidFill>
                <a:latin typeface="Arima Madurai Black" panose="00000A00000000000000" pitchFamily="2" charset="0"/>
                <a:cs typeface="Arima Madurai Black" panose="00000A00000000000000" pitchFamily="2" charset="0"/>
              </a:rPr>
              <a:t>PPE Use at </a:t>
            </a:r>
            <a:r>
              <a:rPr lang="en-US" sz="3200" b="1" dirty="0" err="1">
                <a:solidFill>
                  <a:srgbClr val="00B0F0"/>
                </a:solidFill>
                <a:latin typeface="Arima Madurai Black" panose="00000A00000000000000" pitchFamily="2" charset="0"/>
                <a:cs typeface="Arima Madurai Black" panose="00000A00000000000000" pitchFamily="2" charset="0"/>
              </a:rPr>
              <a:t>Pop-UP</a:t>
            </a:r>
            <a:r>
              <a:rPr lang="en-US" sz="3200" b="1" dirty="0">
                <a:solidFill>
                  <a:srgbClr val="00B0F0"/>
                </a:solidFill>
                <a:latin typeface="Arima Madurai Black" panose="00000A00000000000000" pitchFamily="2" charset="0"/>
                <a:cs typeface="Arima Madurai Black" panose="00000A00000000000000" pitchFamily="2" charset="0"/>
              </a:rPr>
              <a:t> Testing Sites and Specimen Collection</a:t>
            </a:r>
          </a:p>
        </p:txBody>
      </p:sp>
      <p:pic>
        <p:nvPicPr>
          <p:cNvPr id="45" name="Picture 44">
            <a:extLst>
              <a:ext uri="{FF2B5EF4-FFF2-40B4-BE49-F238E27FC236}">
                <a16:creationId xmlns:a16="http://schemas.microsoft.com/office/drawing/2014/main" id="{31688812-B573-B34D-990D-775E3E3CF38A}"/>
              </a:ext>
            </a:extLst>
          </p:cNvPr>
          <p:cNvPicPr>
            <a:picLocks noChangeAspect="1"/>
          </p:cNvPicPr>
          <p:nvPr/>
        </p:nvPicPr>
        <p:blipFill>
          <a:blip r:embed="rId2"/>
          <a:stretch>
            <a:fillRect/>
          </a:stretch>
        </p:blipFill>
        <p:spPr>
          <a:xfrm>
            <a:off x="9785315" y="6284726"/>
            <a:ext cx="2052292" cy="375386"/>
          </a:xfrm>
          <a:prstGeom prst="rect">
            <a:avLst/>
          </a:prstGeom>
        </p:spPr>
      </p:pic>
      <p:sp>
        <p:nvSpPr>
          <p:cNvPr id="6" name="Content Placeholder 3">
            <a:extLst>
              <a:ext uri="{FF2B5EF4-FFF2-40B4-BE49-F238E27FC236}">
                <a16:creationId xmlns:a16="http://schemas.microsoft.com/office/drawing/2014/main" id="{D0AC49E0-F3CE-41AF-9E27-1A737A443F0A}"/>
              </a:ext>
            </a:extLst>
          </p:cNvPr>
          <p:cNvSpPr txBox="1">
            <a:spLocks/>
          </p:cNvSpPr>
          <p:nvPr/>
        </p:nvSpPr>
        <p:spPr>
          <a:xfrm>
            <a:off x="4851767" y="3986584"/>
            <a:ext cx="6144769" cy="16411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spcBef>
                <a:spcPts val="0"/>
              </a:spcBef>
              <a:defRPr/>
            </a:pPr>
            <a:endParaRPr lang="en-US" dirty="0">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2F0BCA8C-A1F3-42FD-954B-2A1FC16E9E13}"/>
              </a:ext>
            </a:extLst>
          </p:cNvPr>
          <p:cNvGraphicFramePr>
            <a:graphicFrameLocks noGrp="1"/>
          </p:cNvGraphicFramePr>
          <p:nvPr>
            <p:extLst>
              <p:ext uri="{D42A27DB-BD31-4B8C-83A1-F6EECF244321}">
                <p14:modId xmlns:p14="http://schemas.microsoft.com/office/powerpoint/2010/main" val="729319258"/>
              </p:ext>
            </p:extLst>
          </p:nvPr>
        </p:nvGraphicFramePr>
        <p:xfrm>
          <a:off x="325464" y="1671101"/>
          <a:ext cx="11512143" cy="4362686"/>
        </p:xfrm>
        <a:graphic>
          <a:graphicData uri="http://schemas.openxmlformats.org/drawingml/2006/table">
            <a:tbl>
              <a:tblPr firstRow="1" bandRow="1">
                <a:tableStyleId>{5C22544A-7EE6-4342-B048-85BDC9FD1C3A}</a:tableStyleId>
              </a:tblPr>
              <a:tblGrid>
                <a:gridCol w="2658249">
                  <a:extLst>
                    <a:ext uri="{9D8B030D-6E8A-4147-A177-3AD203B41FA5}">
                      <a16:colId xmlns:a16="http://schemas.microsoft.com/office/drawing/2014/main" val="155953011"/>
                    </a:ext>
                  </a:extLst>
                </a:gridCol>
                <a:gridCol w="1531467">
                  <a:extLst>
                    <a:ext uri="{9D8B030D-6E8A-4147-A177-3AD203B41FA5}">
                      <a16:colId xmlns:a16="http://schemas.microsoft.com/office/drawing/2014/main" val="2526991433"/>
                    </a:ext>
                  </a:extLst>
                </a:gridCol>
                <a:gridCol w="3330967">
                  <a:extLst>
                    <a:ext uri="{9D8B030D-6E8A-4147-A177-3AD203B41FA5}">
                      <a16:colId xmlns:a16="http://schemas.microsoft.com/office/drawing/2014/main" val="580250995"/>
                    </a:ext>
                  </a:extLst>
                </a:gridCol>
                <a:gridCol w="3991460">
                  <a:extLst>
                    <a:ext uri="{9D8B030D-6E8A-4147-A177-3AD203B41FA5}">
                      <a16:colId xmlns:a16="http://schemas.microsoft.com/office/drawing/2014/main" val="3342257729"/>
                    </a:ext>
                  </a:extLst>
                </a:gridCol>
              </a:tblGrid>
              <a:tr h="339326">
                <a:tc>
                  <a:txBody>
                    <a:bodyPr/>
                    <a:lstStyle/>
                    <a:p>
                      <a:r>
                        <a:rPr lang="en-US" sz="1400" b="0" dirty="0">
                          <a:latin typeface="Arima Madurai Medium" panose="00000600000000000000" pitchFamily="2" charset="0"/>
                          <a:cs typeface="Arima Madurai Medium" panose="00000600000000000000" pitchFamily="2" charset="0"/>
                        </a:rPr>
                        <a:t>Situation</a:t>
                      </a:r>
                    </a:p>
                  </a:txBody>
                  <a:tcPr/>
                </a:tc>
                <a:tc>
                  <a:txBody>
                    <a:bodyPr/>
                    <a:lstStyle/>
                    <a:p>
                      <a:r>
                        <a:rPr lang="en-US" sz="1400" b="0" dirty="0">
                          <a:latin typeface="Arima Madurai Medium" panose="00000600000000000000" pitchFamily="2" charset="0"/>
                          <a:cs typeface="Arima Madurai Medium" panose="00000600000000000000" pitchFamily="2" charset="0"/>
                        </a:rPr>
                        <a:t>Personnel</a:t>
                      </a:r>
                    </a:p>
                  </a:txBody>
                  <a:tcPr/>
                </a:tc>
                <a:tc>
                  <a:txBody>
                    <a:bodyPr/>
                    <a:lstStyle/>
                    <a:p>
                      <a:r>
                        <a:rPr lang="en-US" sz="1400" b="0" dirty="0">
                          <a:latin typeface="Arima Madurai Medium" panose="00000600000000000000" pitchFamily="2" charset="0"/>
                          <a:cs typeface="Arima Madurai Medium" panose="00000600000000000000" pitchFamily="2" charset="0"/>
                        </a:rPr>
                        <a:t>PPE to use</a:t>
                      </a:r>
                    </a:p>
                  </a:txBody>
                  <a:tcPr/>
                </a:tc>
                <a:tc>
                  <a:txBody>
                    <a:bodyPr/>
                    <a:lstStyle/>
                    <a:p>
                      <a:r>
                        <a:rPr lang="en-US" sz="1400" b="0" dirty="0">
                          <a:latin typeface="Arima Madurai Medium" panose="00000600000000000000" pitchFamily="2" charset="0"/>
                          <a:cs typeface="Arima Madurai Medium" panose="00000600000000000000" pitchFamily="2" charset="0"/>
                        </a:rPr>
                        <a:t>Instructions</a:t>
                      </a:r>
                    </a:p>
                  </a:txBody>
                  <a:tcPr/>
                </a:tc>
                <a:extLst>
                  <a:ext uri="{0D108BD9-81ED-4DB2-BD59-A6C34878D82A}">
                    <a16:rowId xmlns:a16="http://schemas.microsoft.com/office/drawing/2014/main" val="2868438920"/>
                  </a:ext>
                </a:extLst>
              </a:tr>
              <a:tr h="1840728">
                <a:tc>
                  <a:txBody>
                    <a:bodyPr/>
                    <a:lstStyle/>
                    <a:p>
                      <a:r>
                        <a:rPr lang="en-US" sz="1400" b="1" dirty="0">
                          <a:latin typeface="Arima Madurai Medium" panose="00000600000000000000" pitchFamily="2" charset="0"/>
                          <a:cs typeface="Arima Madurai Medium" panose="00000600000000000000" pitchFamily="2" charset="0"/>
                        </a:rPr>
                        <a:t>Specimen Processing &amp; </a:t>
                      </a:r>
                      <a:r>
                        <a:rPr lang="en-US" sz="1400" b="1" dirty="0" err="1">
                          <a:latin typeface="Arima Madurai Medium" panose="00000600000000000000" pitchFamily="2" charset="0"/>
                          <a:cs typeface="Arima Madurai Medium" panose="00000600000000000000" pitchFamily="2" charset="0"/>
                        </a:rPr>
                        <a:t>eCW</a:t>
                      </a:r>
                      <a:r>
                        <a:rPr lang="en-US" sz="1400" b="1" dirty="0">
                          <a:latin typeface="Arima Madurai Medium" panose="00000600000000000000" pitchFamily="2" charset="0"/>
                          <a:cs typeface="Arima Madurai Medium" panose="00000600000000000000" pitchFamily="2" charset="0"/>
                        </a:rPr>
                        <a:t> Data Entry</a:t>
                      </a:r>
                    </a:p>
                  </a:txBody>
                  <a:tcPr/>
                </a:tc>
                <a:tc>
                  <a:txBody>
                    <a:bodyPr/>
                    <a:lstStyle/>
                    <a:p>
                      <a:r>
                        <a:rPr lang="en-US" sz="1400" b="0" dirty="0">
                          <a:latin typeface="Arima Madurai Medium" panose="00000600000000000000" pitchFamily="2" charset="0"/>
                          <a:cs typeface="Arima Madurai Medium" panose="00000600000000000000" pitchFamily="2" charset="0"/>
                        </a:rPr>
                        <a:t>Clinical</a:t>
                      </a:r>
                    </a:p>
                  </a:txBody>
                  <a:tcPr/>
                </a:tc>
                <a:tc>
                  <a:txBody>
                    <a:bodyPr/>
                    <a:lstStyle/>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NIOSH N95 Approved or KN95 with procedure mask</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Full Face Shield, Goggles or Googles with Frames and Lenses</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Fluid resistant gowns</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GLOVES</a:t>
                      </a:r>
                    </a:p>
                    <a:p>
                      <a:pPr marL="285750" indent="-285750">
                        <a:buFont typeface="Wingdings" pitchFamily="2" charset="2"/>
                        <a:buChar char="§"/>
                      </a:pPr>
                      <a:endParaRPr lang="en-US" sz="1400" b="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Mask upon entry into work area during work hrs.</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Gloves are to be  worn and changed with each patient</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Don and Doff PPE in accordance with CDC guidelines</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Disposal of gowns and gloves in regular trash unless visibly soiled</a:t>
                      </a:r>
                    </a:p>
                    <a:p>
                      <a:endParaRPr lang="en-US" sz="1400" b="0" dirty="0">
                        <a:latin typeface="Arima Madurai Medium" panose="00000600000000000000" pitchFamily="2" charset="0"/>
                        <a:cs typeface="Arima Madurai Medium" panose="00000600000000000000" pitchFamily="2" charset="0"/>
                      </a:endParaRPr>
                    </a:p>
                  </a:txBody>
                  <a:tcPr/>
                </a:tc>
                <a:extLst>
                  <a:ext uri="{0D108BD9-81ED-4DB2-BD59-A6C34878D82A}">
                    <a16:rowId xmlns:a16="http://schemas.microsoft.com/office/drawing/2014/main" val="3502894535"/>
                  </a:ext>
                </a:extLst>
              </a:tr>
              <a:tr h="1840728">
                <a:tc>
                  <a:txBody>
                    <a:bodyPr/>
                    <a:lstStyle/>
                    <a:p>
                      <a:r>
                        <a:rPr lang="en-US" sz="1400" b="1" dirty="0">
                          <a:latin typeface="Arima Madurai Medium" panose="00000600000000000000" pitchFamily="2" charset="0"/>
                          <a:cs typeface="Arima Madurai Medium" panose="00000600000000000000" pitchFamily="2" charset="0"/>
                        </a:rPr>
                        <a:t>Specimen Collection</a:t>
                      </a:r>
                    </a:p>
                  </a:txBody>
                  <a:tcPr/>
                </a:tc>
                <a:tc>
                  <a:txBody>
                    <a:bodyPr/>
                    <a:lstStyle/>
                    <a:p>
                      <a:r>
                        <a:rPr lang="en-US" sz="1400" b="0" dirty="0">
                          <a:latin typeface="Arima Madurai Medium" panose="00000600000000000000" pitchFamily="2" charset="0"/>
                          <a:cs typeface="Arima Madurai Medium" panose="00000600000000000000" pitchFamily="2" charset="0"/>
                        </a:rPr>
                        <a:t>Physician, Advanced Practitioner (PA, NP, MW or Nurse)</a:t>
                      </a:r>
                    </a:p>
                  </a:txBody>
                  <a:tcPr/>
                </a:tc>
                <a:tc>
                  <a:txBody>
                    <a:bodyPr/>
                    <a:lstStyle/>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NIOSH N95 Approved or KN95 with procedure mask</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Full Face Shield</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Fluid resistant gowns</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GLOVES</a:t>
                      </a:r>
                    </a:p>
                    <a:p>
                      <a:pPr marL="285750" indent="-285750">
                        <a:buFont typeface="Wingdings" pitchFamily="2" charset="2"/>
                        <a:buChar char="§"/>
                      </a:pPr>
                      <a:endParaRPr lang="en-US" sz="1400" b="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Mask upon entry into work area during work hrs.</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Gloves are to be  worn and changed with each patient</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Don and Duff PPE in accordance with CDC guidelines</a:t>
                      </a:r>
                    </a:p>
                    <a:p>
                      <a:pPr marL="285750" indent="-285750">
                        <a:buFont typeface="Wingdings" pitchFamily="2" charset="2"/>
                        <a:buChar char="§"/>
                      </a:pPr>
                      <a:r>
                        <a:rPr lang="en-US" sz="1400" b="0" dirty="0">
                          <a:latin typeface="Arima Madurai Medium" panose="00000600000000000000" pitchFamily="2" charset="0"/>
                          <a:cs typeface="Arima Madurai Medium" panose="00000600000000000000" pitchFamily="2" charset="0"/>
                        </a:rPr>
                        <a:t>Disposal of gowns and gloves in regular trash unless visibly soiled</a:t>
                      </a:r>
                    </a:p>
                    <a:p>
                      <a:endParaRPr lang="en-US" sz="1400" b="0" dirty="0">
                        <a:latin typeface="Arima Madurai Medium" panose="00000600000000000000" pitchFamily="2" charset="0"/>
                        <a:cs typeface="Arima Madurai Medium" panose="00000600000000000000" pitchFamily="2" charset="0"/>
                      </a:endParaRPr>
                    </a:p>
                  </a:txBody>
                  <a:tcPr/>
                </a:tc>
                <a:extLst>
                  <a:ext uri="{0D108BD9-81ED-4DB2-BD59-A6C34878D82A}">
                    <a16:rowId xmlns:a16="http://schemas.microsoft.com/office/drawing/2014/main" val="3516026267"/>
                  </a:ext>
                </a:extLst>
              </a:tr>
            </a:tbl>
          </a:graphicData>
        </a:graphic>
      </p:graphicFrame>
    </p:spTree>
    <p:extLst>
      <p:ext uri="{BB962C8B-B14F-4D97-AF65-F5344CB8AC3E}">
        <p14:creationId xmlns:p14="http://schemas.microsoft.com/office/powerpoint/2010/main" val="1932554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
            <a:extLst>
              <a:ext uri="{FF2B5EF4-FFF2-40B4-BE49-F238E27FC236}">
                <a16:creationId xmlns:a16="http://schemas.microsoft.com/office/drawing/2014/main" id="{D1D1624B-B8A0-1444-B91F-80DB3AFD51EB}"/>
              </a:ext>
            </a:extLst>
          </p:cNvPr>
          <p:cNvSpPr txBox="1">
            <a:spLocks/>
          </p:cNvSpPr>
          <p:nvPr/>
        </p:nvSpPr>
        <p:spPr>
          <a:xfrm>
            <a:off x="248341" y="733435"/>
            <a:ext cx="8858564" cy="1325563"/>
          </a:xfrm>
          <a:prstGeom prst="rect">
            <a:avLst/>
          </a:prstGeom>
        </p:spPr>
        <p:txBody>
          <a:bodyPr lIns="0" tIns="0" rIns="0" bIns="0"/>
          <a:lst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a:lstStyle>
          <a:p>
            <a:r>
              <a:rPr lang="en-US" sz="3200" b="1" dirty="0">
                <a:solidFill>
                  <a:srgbClr val="00B0F0"/>
                </a:solidFill>
                <a:latin typeface="Arima Madurai Black" panose="00000A00000000000000" pitchFamily="2" charset="0"/>
                <a:cs typeface="Arima Madurai Black" panose="00000A00000000000000" pitchFamily="2" charset="0"/>
              </a:rPr>
              <a:t>PPE Use for Infectious and PUI</a:t>
            </a:r>
          </a:p>
        </p:txBody>
      </p:sp>
      <p:pic>
        <p:nvPicPr>
          <p:cNvPr id="45" name="Picture 44">
            <a:extLst>
              <a:ext uri="{FF2B5EF4-FFF2-40B4-BE49-F238E27FC236}">
                <a16:creationId xmlns:a16="http://schemas.microsoft.com/office/drawing/2014/main" id="{31688812-B573-B34D-990D-775E3E3CF38A}"/>
              </a:ext>
            </a:extLst>
          </p:cNvPr>
          <p:cNvPicPr>
            <a:picLocks noChangeAspect="1"/>
          </p:cNvPicPr>
          <p:nvPr/>
        </p:nvPicPr>
        <p:blipFill>
          <a:blip r:embed="rId2"/>
          <a:stretch>
            <a:fillRect/>
          </a:stretch>
        </p:blipFill>
        <p:spPr>
          <a:xfrm>
            <a:off x="9785315" y="6284726"/>
            <a:ext cx="2052292" cy="375386"/>
          </a:xfrm>
          <a:prstGeom prst="rect">
            <a:avLst/>
          </a:prstGeom>
        </p:spPr>
      </p:pic>
      <p:sp>
        <p:nvSpPr>
          <p:cNvPr id="6" name="Content Placeholder 3">
            <a:extLst>
              <a:ext uri="{FF2B5EF4-FFF2-40B4-BE49-F238E27FC236}">
                <a16:creationId xmlns:a16="http://schemas.microsoft.com/office/drawing/2014/main" id="{D0AC49E0-F3CE-41AF-9E27-1A737A443F0A}"/>
              </a:ext>
            </a:extLst>
          </p:cNvPr>
          <p:cNvSpPr txBox="1">
            <a:spLocks/>
          </p:cNvSpPr>
          <p:nvPr/>
        </p:nvSpPr>
        <p:spPr>
          <a:xfrm>
            <a:off x="4851767" y="3986584"/>
            <a:ext cx="6144769" cy="16411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spcBef>
                <a:spcPts val="0"/>
              </a:spcBef>
              <a:defRPr/>
            </a:pPr>
            <a:endParaRPr lang="en-US" dirty="0">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1472E421-DDA5-4594-AC0F-D8D0303B02F7}"/>
              </a:ext>
            </a:extLst>
          </p:cNvPr>
          <p:cNvGraphicFramePr>
            <a:graphicFrameLocks noGrp="1"/>
          </p:cNvGraphicFramePr>
          <p:nvPr>
            <p:extLst>
              <p:ext uri="{D42A27DB-BD31-4B8C-83A1-F6EECF244321}">
                <p14:modId xmlns:p14="http://schemas.microsoft.com/office/powerpoint/2010/main" val="1165534410"/>
              </p:ext>
            </p:extLst>
          </p:nvPr>
        </p:nvGraphicFramePr>
        <p:xfrm>
          <a:off x="400691" y="1662650"/>
          <a:ext cx="11542967" cy="3688080"/>
        </p:xfrm>
        <a:graphic>
          <a:graphicData uri="http://schemas.openxmlformats.org/drawingml/2006/table">
            <a:tbl>
              <a:tblPr firstRow="1" bandRow="1">
                <a:tableStyleId>{5C22544A-7EE6-4342-B048-85BDC9FD1C3A}</a:tableStyleId>
              </a:tblPr>
              <a:tblGrid>
                <a:gridCol w="3049175">
                  <a:extLst>
                    <a:ext uri="{9D8B030D-6E8A-4147-A177-3AD203B41FA5}">
                      <a16:colId xmlns:a16="http://schemas.microsoft.com/office/drawing/2014/main" val="4098446321"/>
                    </a:ext>
                  </a:extLst>
                </a:gridCol>
                <a:gridCol w="2831264">
                  <a:extLst>
                    <a:ext uri="{9D8B030D-6E8A-4147-A177-3AD203B41FA5}">
                      <a16:colId xmlns:a16="http://schemas.microsoft.com/office/drawing/2014/main" val="957259948"/>
                    </a:ext>
                  </a:extLst>
                </a:gridCol>
                <a:gridCol w="2831264">
                  <a:extLst>
                    <a:ext uri="{9D8B030D-6E8A-4147-A177-3AD203B41FA5}">
                      <a16:colId xmlns:a16="http://schemas.microsoft.com/office/drawing/2014/main" val="3612581699"/>
                    </a:ext>
                  </a:extLst>
                </a:gridCol>
                <a:gridCol w="2831264">
                  <a:extLst>
                    <a:ext uri="{9D8B030D-6E8A-4147-A177-3AD203B41FA5}">
                      <a16:colId xmlns:a16="http://schemas.microsoft.com/office/drawing/2014/main" val="857588898"/>
                    </a:ext>
                  </a:extLst>
                </a:gridCol>
              </a:tblGrid>
              <a:tr h="217363">
                <a:tc>
                  <a:txBody>
                    <a:bodyPr/>
                    <a:lstStyle/>
                    <a:p>
                      <a:r>
                        <a:rPr lang="en-US" sz="1400" dirty="0">
                          <a:latin typeface="Arima Madurai Medium" panose="00000600000000000000" pitchFamily="2" charset="0"/>
                          <a:cs typeface="Arima Madurai Medium" panose="00000600000000000000" pitchFamily="2" charset="0"/>
                        </a:rPr>
                        <a:t>Inside Health Center</a:t>
                      </a:r>
                    </a:p>
                  </a:txBody>
                  <a:tcPr/>
                </a:tc>
                <a:tc>
                  <a:txBody>
                    <a:bodyPr/>
                    <a:lstStyle/>
                    <a:p>
                      <a:r>
                        <a:rPr lang="en-US" sz="1400" dirty="0">
                          <a:latin typeface="Arima Madurai Medium" panose="00000600000000000000" pitchFamily="2" charset="0"/>
                          <a:cs typeface="Arima Madurai Medium" panose="00000600000000000000" pitchFamily="2" charset="0"/>
                        </a:rPr>
                        <a:t>Personnel</a:t>
                      </a:r>
                    </a:p>
                  </a:txBody>
                  <a:tcPr/>
                </a:tc>
                <a:tc>
                  <a:txBody>
                    <a:bodyPr/>
                    <a:lstStyle/>
                    <a:p>
                      <a:r>
                        <a:rPr lang="en-US" sz="1400" dirty="0">
                          <a:latin typeface="Arima Madurai Medium" panose="00000600000000000000" pitchFamily="2" charset="0"/>
                          <a:cs typeface="Arima Madurai Medium" panose="00000600000000000000" pitchFamily="2" charset="0"/>
                        </a:rPr>
                        <a:t>PPE to use</a:t>
                      </a:r>
                    </a:p>
                  </a:txBody>
                  <a:tcPr/>
                </a:tc>
                <a:tc>
                  <a:txBody>
                    <a:bodyPr/>
                    <a:lstStyle/>
                    <a:p>
                      <a:r>
                        <a:rPr lang="en-US" sz="1400" dirty="0">
                          <a:latin typeface="Arima Madurai Medium" panose="00000600000000000000" pitchFamily="2" charset="0"/>
                          <a:cs typeface="Arima Madurai Medium" panose="00000600000000000000" pitchFamily="2" charset="0"/>
                        </a:rPr>
                        <a:t>Instructions</a:t>
                      </a:r>
                    </a:p>
                  </a:txBody>
                  <a:tcPr/>
                </a:tc>
                <a:extLst>
                  <a:ext uri="{0D108BD9-81ED-4DB2-BD59-A6C34878D82A}">
                    <a16:rowId xmlns:a16="http://schemas.microsoft.com/office/drawing/2014/main" val="1761151762"/>
                  </a:ext>
                </a:extLst>
              </a:tr>
              <a:tr h="1263245">
                <a:tc>
                  <a:txBody>
                    <a:bodyPr/>
                    <a:lstStyle/>
                    <a:p>
                      <a:r>
                        <a:rPr lang="en-US" sz="1400" b="1" dirty="0">
                          <a:latin typeface="Arima Madurai Medium" panose="00000600000000000000" pitchFamily="2" charset="0"/>
                          <a:cs typeface="Arima Madurai Medium" panose="00000600000000000000" pitchFamily="2" charset="0"/>
                        </a:rPr>
                        <a:t>Influenza Season, COVID 19 Surge, Unidentified or Identified Infectious Disease</a:t>
                      </a:r>
                    </a:p>
                    <a:p>
                      <a:r>
                        <a:rPr lang="en-US" sz="1400" b="1" i="1" dirty="0">
                          <a:latin typeface="Arima Madurai Medium" panose="00000600000000000000" pitchFamily="2" charset="0"/>
                          <a:cs typeface="Arima Madurai Medium" panose="00000600000000000000" pitchFamily="2" charset="0"/>
                        </a:rPr>
                        <a:t>Non-Clinical</a:t>
                      </a:r>
                    </a:p>
                  </a:txBody>
                  <a:tcPr/>
                </a:tc>
                <a:tc>
                  <a:txBody>
                    <a:bodyPr/>
                    <a:lstStyle/>
                    <a:p>
                      <a:r>
                        <a:rPr lang="en-US" sz="1400" dirty="0">
                          <a:latin typeface="Arima Madurai Medium" panose="00000600000000000000" pitchFamily="2" charset="0"/>
                          <a:cs typeface="Arima Madurai Medium" panose="00000600000000000000" pitchFamily="2" charset="0"/>
                        </a:rPr>
                        <a:t>Patient Representatives, Patient Navigators</a:t>
                      </a:r>
                    </a:p>
                  </a:txBody>
                  <a:tcPr/>
                </a:tc>
                <a:tc>
                  <a:txBody>
                    <a:bodyPr/>
                    <a:lstStyle/>
                    <a:p>
                      <a:pPr marL="285750" indent="-285750">
                        <a:buFont typeface="Arial" panose="020B0604020202020204" pitchFamily="34" charset="0"/>
                        <a:buChar char="•"/>
                      </a:pPr>
                      <a:r>
                        <a:rPr lang="en-US" sz="1400" dirty="0">
                          <a:latin typeface="Arima Madurai Medium" panose="00000600000000000000" pitchFamily="2" charset="0"/>
                          <a:cs typeface="Arima Madurai Medium" panose="00000600000000000000" pitchFamily="2" charset="0"/>
                        </a:rPr>
                        <a:t>Procedure Mask, KN95</a:t>
                      </a:r>
                    </a:p>
                    <a:p>
                      <a:pPr marL="285750" indent="-285750">
                        <a:buFont typeface="Arial" panose="020B0604020202020204" pitchFamily="34" charset="0"/>
                        <a:buChar char="•"/>
                      </a:pPr>
                      <a:r>
                        <a:rPr lang="en-US" sz="1400" dirty="0">
                          <a:latin typeface="Arima Madurai Medium" panose="00000600000000000000" pitchFamily="2" charset="0"/>
                          <a:cs typeface="Arima Madurai Medium" panose="00000600000000000000" pitchFamily="2" charset="0"/>
                        </a:rPr>
                        <a:t>Goggles or</a:t>
                      </a:r>
                    </a:p>
                    <a:p>
                      <a:pPr marL="0" indent="0">
                        <a:buFont typeface="Arial" panose="020B0604020202020204" pitchFamily="34" charset="0"/>
                        <a:buNone/>
                      </a:pPr>
                      <a:r>
                        <a:rPr lang="en-US" sz="1400" dirty="0">
                          <a:latin typeface="Arima Madurai Medium" panose="00000600000000000000" pitchFamily="2" charset="0"/>
                          <a:cs typeface="Arima Madurai Medium" panose="00000600000000000000" pitchFamily="2" charset="0"/>
                        </a:rPr>
                        <a:t>     Googles with  </a:t>
                      </a:r>
                    </a:p>
                    <a:p>
                      <a:pPr marL="0" indent="0">
                        <a:buFont typeface="Arial" panose="020B0604020202020204" pitchFamily="34" charset="0"/>
                        <a:buNone/>
                      </a:pPr>
                      <a:r>
                        <a:rPr lang="en-US" sz="1400" dirty="0">
                          <a:latin typeface="Arima Madurai Medium" panose="00000600000000000000" pitchFamily="2" charset="0"/>
                          <a:cs typeface="Arima Madurai Medium" panose="00000600000000000000" pitchFamily="2" charset="0"/>
                        </a:rPr>
                        <a:t>     Frames and  </a:t>
                      </a:r>
                    </a:p>
                    <a:p>
                      <a:pPr marL="0" indent="0">
                        <a:buFont typeface="Arial" panose="020B0604020202020204" pitchFamily="34" charset="0"/>
                        <a:buNone/>
                      </a:pPr>
                      <a:r>
                        <a:rPr lang="en-US" sz="1400" dirty="0">
                          <a:latin typeface="Arima Madurai Medium" panose="00000600000000000000" pitchFamily="2" charset="0"/>
                          <a:cs typeface="Arima Madurai Medium" panose="00000600000000000000" pitchFamily="2" charset="0"/>
                        </a:rPr>
                        <a:t>     Lenses</a:t>
                      </a: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Mask upon entry</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During Work </a:t>
                      </a:r>
                      <a:r>
                        <a:rPr lang="en-US" sz="1400" dirty="0" err="1">
                          <a:latin typeface="Arima Madurai Medium" panose="00000600000000000000" pitchFamily="2" charset="0"/>
                          <a:cs typeface="Arima Madurai Medium" panose="00000600000000000000" pitchFamily="2" charset="0"/>
                        </a:rPr>
                        <a:t>Hrs</a:t>
                      </a:r>
                      <a:r>
                        <a:rPr lang="en-US" sz="1400" dirty="0">
                          <a:latin typeface="Arima Madurai Medium" panose="00000600000000000000" pitchFamily="2" charset="0"/>
                          <a:cs typeface="Arima Madurai Medium" panose="00000600000000000000" pitchFamily="2" charset="0"/>
                        </a:rPr>
                        <a:t> @ desk and on floor</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Disinfect googles after use</a:t>
                      </a:r>
                    </a:p>
                    <a:p>
                      <a:pPr marL="285750" marR="0" lvl="0" indent="-28575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1400" b="0" dirty="0">
                          <a:solidFill>
                            <a:schemeClr val="tx1"/>
                          </a:solidFill>
                          <a:latin typeface="Arima Madurai Medium" panose="00000600000000000000" pitchFamily="2" charset="0"/>
                          <a:cs typeface="Arima Madurai Medium" panose="00000600000000000000" pitchFamily="2" charset="0"/>
                        </a:rPr>
                        <a:t>Wash or Sanitize Hands after removal of mask</a:t>
                      </a:r>
                    </a:p>
                    <a:p>
                      <a:endParaRPr lang="en-US" sz="1400" dirty="0">
                        <a:latin typeface="Arima Madurai Medium" panose="00000600000000000000" pitchFamily="2" charset="0"/>
                        <a:cs typeface="Arima Madurai Medium" panose="00000600000000000000" pitchFamily="2" charset="0"/>
                      </a:endParaRPr>
                    </a:p>
                  </a:txBody>
                  <a:tcPr/>
                </a:tc>
                <a:extLst>
                  <a:ext uri="{0D108BD9-81ED-4DB2-BD59-A6C34878D82A}">
                    <a16:rowId xmlns:a16="http://schemas.microsoft.com/office/drawing/2014/main" val="2690155164"/>
                  </a:ext>
                </a:extLst>
              </a:tr>
              <a:tr h="1524558">
                <a:tc>
                  <a:txBody>
                    <a:bodyPr/>
                    <a:lstStyle/>
                    <a:p>
                      <a:r>
                        <a:rPr lang="en-US" sz="1400" b="1" dirty="0">
                          <a:latin typeface="Arima Madurai Medium" panose="00000600000000000000" pitchFamily="2" charset="0"/>
                          <a:cs typeface="Arima Madurai Medium" panose="00000600000000000000" pitchFamily="2" charset="0"/>
                        </a:rPr>
                        <a:t>Influenza Season, COVID-19 Surge, Unidentified or Identified Infectious Disease</a:t>
                      </a:r>
                    </a:p>
                    <a:p>
                      <a:r>
                        <a:rPr lang="en-US" sz="1400" b="1" i="1" dirty="0">
                          <a:latin typeface="Arima Madurai Medium" panose="00000600000000000000" pitchFamily="2" charset="0"/>
                          <a:cs typeface="Arima Madurai Medium" panose="00000600000000000000" pitchFamily="2" charset="0"/>
                        </a:rPr>
                        <a:t> </a:t>
                      </a:r>
                      <a:r>
                        <a:rPr lang="en-US" sz="1400" b="0" i="1" dirty="0">
                          <a:latin typeface="Arima Madurai Medium" panose="00000600000000000000" pitchFamily="2" charset="0"/>
                          <a:cs typeface="Arima Madurai Medium" panose="00000600000000000000" pitchFamily="2" charset="0"/>
                        </a:rPr>
                        <a:t>Clinical- Collecting and Processing Specimens</a:t>
                      </a:r>
                    </a:p>
                  </a:txBody>
                  <a:tcPr/>
                </a:tc>
                <a:tc>
                  <a:txBody>
                    <a:bodyPr/>
                    <a:lstStyle/>
                    <a:p>
                      <a:r>
                        <a:rPr lang="en-US" sz="1400" dirty="0">
                          <a:latin typeface="Arima Madurai Medium" panose="00000600000000000000" pitchFamily="2" charset="0"/>
                          <a:cs typeface="Arima Madurai Medium" panose="00000600000000000000" pitchFamily="2" charset="0"/>
                        </a:rPr>
                        <a:t>Physicians, Advanced Practitioners, Nurses, Clinical Team (MT, MA), Isolation Hotel Staff</a:t>
                      </a: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NIOSH N95 Approved or KN95 with procedure mask</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Full Face Shield, Goggles, or Googles with Frames and Lenses</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Water resistant gowns </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GLOVES</a:t>
                      </a:r>
                    </a:p>
                    <a:p>
                      <a:endParaRPr lang="en-US" sz="1400" dirty="0">
                        <a:latin typeface="Arima Madurai Medium" panose="00000600000000000000" pitchFamily="2" charset="0"/>
                        <a:cs typeface="Arima Madurai Medium" panose="00000600000000000000" pitchFamily="2" charset="0"/>
                      </a:endParaRPr>
                    </a:p>
                  </a:txBody>
                  <a:tcPr/>
                </a:tc>
                <a:tc>
                  <a:txBody>
                    <a:bodyPr/>
                    <a:lstStyle/>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Don and Doff PPE in accordance with CDC guidelines</a:t>
                      </a:r>
                    </a:p>
                    <a:p>
                      <a:pPr marL="285750" indent="-285750">
                        <a:buFont typeface="Wingdings" pitchFamily="2" charset="2"/>
                        <a:buChar char="§"/>
                      </a:pPr>
                      <a:r>
                        <a:rPr lang="en-US" sz="1400" dirty="0">
                          <a:latin typeface="Arima Madurai Medium" panose="00000600000000000000" pitchFamily="2" charset="0"/>
                          <a:cs typeface="Arima Madurai Medium" panose="00000600000000000000" pitchFamily="2" charset="0"/>
                        </a:rPr>
                        <a:t>Disposal of gowns and gloves in regular trash unless visibly soiled</a:t>
                      </a:r>
                    </a:p>
                    <a:p>
                      <a:endParaRPr lang="en-US" sz="1400" dirty="0">
                        <a:latin typeface="Arima Madurai Medium" panose="00000600000000000000" pitchFamily="2" charset="0"/>
                        <a:cs typeface="Arima Madurai Medium" panose="00000600000000000000" pitchFamily="2" charset="0"/>
                      </a:endParaRPr>
                    </a:p>
                  </a:txBody>
                  <a:tcPr/>
                </a:tc>
                <a:extLst>
                  <a:ext uri="{0D108BD9-81ED-4DB2-BD59-A6C34878D82A}">
                    <a16:rowId xmlns:a16="http://schemas.microsoft.com/office/drawing/2014/main" val="1762994091"/>
                  </a:ext>
                </a:extLst>
              </a:tr>
            </a:tbl>
          </a:graphicData>
        </a:graphic>
      </p:graphicFrame>
    </p:spTree>
    <p:extLst>
      <p:ext uri="{BB962C8B-B14F-4D97-AF65-F5344CB8AC3E}">
        <p14:creationId xmlns:p14="http://schemas.microsoft.com/office/powerpoint/2010/main" val="87887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
            <a:extLst>
              <a:ext uri="{FF2B5EF4-FFF2-40B4-BE49-F238E27FC236}">
                <a16:creationId xmlns:a16="http://schemas.microsoft.com/office/drawing/2014/main" id="{D1D1624B-B8A0-1444-B91F-80DB3AFD51EB}"/>
              </a:ext>
            </a:extLst>
          </p:cNvPr>
          <p:cNvSpPr txBox="1">
            <a:spLocks/>
          </p:cNvSpPr>
          <p:nvPr/>
        </p:nvSpPr>
        <p:spPr>
          <a:xfrm>
            <a:off x="248341" y="733435"/>
            <a:ext cx="8858564" cy="1325563"/>
          </a:xfrm>
          <a:prstGeom prst="rect">
            <a:avLst/>
          </a:prstGeom>
        </p:spPr>
        <p:txBody>
          <a:bodyPr lIns="0" tIns="0" rIns="0" bIns="0"/>
          <a:lstStyle>
            <a:lvl1pPr algn="l" defTabSz="914400" rtl="0" eaLnBrk="1" latinLnBrk="0" hangingPunct="1">
              <a:lnSpc>
                <a:spcPct val="90000"/>
              </a:lnSpc>
              <a:spcBef>
                <a:spcPct val="0"/>
              </a:spcBef>
              <a:buNone/>
              <a:defRPr sz="4400" b="0" i="0" kern="1200">
                <a:solidFill>
                  <a:schemeClr val="tx1"/>
                </a:solidFill>
                <a:latin typeface="Arima Madurai Medium" pitchFamily="2" charset="77"/>
                <a:ea typeface="+mj-ea"/>
                <a:cs typeface="Arima Madurai Medium" pitchFamily="2" charset="77"/>
              </a:defRPr>
            </a:lvl1pPr>
          </a:lstStyle>
          <a:p>
            <a:r>
              <a:rPr lang="en-US" sz="3200" b="1" dirty="0">
                <a:solidFill>
                  <a:srgbClr val="00B0F0"/>
                </a:solidFill>
                <a:latin typeface="Arima Madurai Black" panose="00000A00000000000000" pitchFamily="2" charset="0"/>
                <a:cs typeface="Arima Madurai Black" panose="00000A00000000000000" pitchFamily="2" charset="0"/>
              </a:rPr>
              <a:t>PPE Exceptions</a:t>
            </a:r>
          </a:p>
        </p:txBody>
      </p:sp>
      <p:pic>
        <p:nvPicPr>
          <p:cNvPr id="45" name="Picture 44">
            <a:extLst>
              <a:ext uri="{FF2B5EF4-FFF2-40B4-BE49-F238E27FC236}">
                <a16:creationId xmlns:a16="http://schemas.microsoft.com/office/drawing/2014/main" id="{31688812-B573-B34D-990D-775E3E3CF38A}"/>
              </a:ext>
            </a:extLst>
          </p:cNvPr>
          <p:cNvPicPr>
            <a:picLocks noChangeAspect="1"/>
          </p:cNvPicPr>
          <p:nvPr/>
        </p:nvPicPr>
        <p:blipFill>
          <a:blip r:embed="rId2"/>
          <a:stretch>
            <a:fillRect/>
          </a:stretch>
        </p:blipFill>
        <p:spPr>
          <a:xfrm>
            <a:off x="9785315" y="6284726"/>
            <a:ext cx="2052292" cy="375386"/>
          </a:xfrm>
          <a:prstGeom prst="rect">
            <a:avLst/>
          </a:prstGeom>
        </p:spPr>
      </p:pic>
      <p:sp>
        <p:nvSpPr>
          <p:cNvPr id="6" name="Content Placeholder 3">
            <a:extLst>
              <a:ext uri="{FF2B5EF4-FFF2-40B4-BE49-F238E27FC236}">
                <a16:creationId xmlns:a16="http://schemas.microsoft.com/office/drawing/2014/main" id="{D0AC49E0-F3CE-41AF-9E27-1A737A443F0A}"/>
              </a:ext>
            </a:extLst>
          </p:cNvPr>
          <p:cNvSpPr txBox="1">
            <a:spLocks/>
          </p:cNvSpPr>
          <p:nvPr/>
        </p:nvSpPr>
        <p:spPr>
          <a:xfrm>
            <a:off x="4851767" y="3986584"/>
            <a:ext cx="6144769" cy="16411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Light" panose="020B0403030403020204" pitchFamily="34" charset="0"/>
                <a:ea typeface="Source Sans Pro Light" panose="020B0403030403020204" pitchFamily="34" charset="0"/>
                <a:cs typeface="Arima Madurai Medium"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spcBef>
                <a:spcPts val="0"/>
              </a:spcBef>
              <a:defRPr/>
            </a:pPr>
            <a:endParaRPr lang="en-US"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1C504221-1A54-450F-9E79-7B5C24CDFFB0}"/>
              </a:ext>
            </a:extLst>
          </p:cNvPr>
          <p:cNvSpPr txBox="1"/>
          <p:nvPr/>
        </p:nvSpPr>
        <p:spPr>
          <a:xfrm>
            <a:off x="1595337" y="1680760"/>
            <a:ext cx="8365786" cy="2862322"/>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2000" b="1" i="0" u="none" strike="noStrike" kern="1200" cap="none" spc="0" normalizeH="0" baseline="0" noProof="0" dirty="0">
                <a:ln>
                  <a:noFill/>
                </a:ln>
                <a:solidFill>
                  <a:prstClr val="black"/>
                </a:solidFill>
                <a:effectLst/>
                <a:uLnTx/>
                <a:uFillTx/>
                <a:latin typeface="Arima Madurai Medium" panose="00000600000000000000" pitchFamily="2" charset="0"/>
                <a:cs typeface="Arima Madurai Medium" panose="00000600000000000000" pitchFamily="2" charset="0"/>
              </a:rPr>
              <a:t>A face mask is not required if you are working in your office alone. You must wear a face mask when stepping out of your office or when another person enters your office.</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n-US" sz="2000" b="1" i="0" u="none" strike="noStrike" kern="1200" cap="none" spc="0" normalizeH="0" baseline="0" noProof="0" dirty="0">
              <a:ln>
                <a:noFill/>
              </a:ln>
              <a:solidFill>
                <a:prstClr val="black"/>
              </a:solidFill>
              <a:effectLst/>
              <a:uLnTx/>
              <a:uFillTx/>
              <a:latin typeface="Arima Madurai Medium" panose="00000600000000000000" pitchFamily="2" charset="0"/>
              <a:cs typeface="Arima Madurai Medium" panose="00000600000000000000" pitchFamily="2" charset="0"/>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2000" b="1" i="0" u="none" strike="noStrike" kern="1200" cap="none" spc="0" normalizeH="0" baseline="0" noProof="0" dirty="0">
                <a:ln>
                  <a:noFill/>
                </a:ln>
                <a:solidFill>
                  <a:prstClr val="black"/>
                </a:solidFill>
                <a:effectLst/>
                <a:uLnTx/>
                <a:uFillTx/>
                <a:latin typeface="Arima Madurai Medium" panose="00000600000000000000" pitchFamily="2" charset="0"/>
                <a:cs typeface="Arima Madurai Medium" panose="00000600000000000000" pitchFamily="2" charset="0"/>
              </a:rPr>
              <a:t>A face mask is not required when eating or drinking in a lunch/break room or designated area.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n-US" sz="2000" b="1" i="0" u="none" strike="noStrike" kern="1200" cap="none" spc="0" normalizeH="0" baseline="0" noProof="0" dirty="0">
              <a:ln>
                <a:noFill/>
              </a:ln>
              <a:solidFill>
                <a:prstClr val="black"/>
              </a:solidFill>
              <a:effectLst/>
              <a:uLnTx/>
              <a:uFillTx/>
              <a:latin typeface="Arima Madurai Medium" panose="00000600000000000000" pitchFamily="2" charset="0"/>
              <a:cs typeface="Arima Madurai Medium" panose="00000600000000000000" pitchFamily="2" charset="0"/>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2000" b="1" i="0" u="none" strike="noStrike" kern="1200" cap="none" spc="0" normalizeH="0" baseline="0" noProof="0" dirty="0">
                <a:ln>
                  <a:noFill/>
                </a:ln>
                <a:solidFill>
                  <a:prstClr val="black"/>
                </a:solidFill>
                <a:effectLst/>
                <a:uLnTx/>
                <a:uFillTx/>
                <a:latin typeface="Arima Madurai Medium" panose="00000600000000000000" pitchFamily="2" charset="0"/>
                <a:cs typeface="Arima Madurai Medium" panose="00000600000000000000" pitchFamily="2" charset="0"/>
              </a:rPr>
              <a:t>Maintain 6 feet of distancing during eating. Stagger lunch breaks among staff as much as possible.</a:t>
            </a:r>
          </a:p>
        </p:txBody>
      </p:sp>
    </p:spTree>
    <p:extLst>
      <p:ext uri="{BB962C8B-B14F-4D97-AF65-F5344CB8AC3E}">
        <p14:creationId xmlns:p14="http://schemas.microsoft.com/office/powerpoint/2010/main" val="1328291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1557</Words>
  <Application>Microsoft Office PowerPoint</Application>
  <PresentationFormat>Widescreen</PresentationFormat>
  <Paragraphs>217</Paragraphs>
  <Slides>11</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Arial</vt:lpstr>
      <vt:lpstr>Arima Madurai</vt:lpstr>
      <vt:lpstr>Arima Madurai Black</vt:lpstr>
      <vt:lpstr>Arima Madurai ExtraLight</vt:lpstr>
      <vt:lpstr>Arima Madurai Medium</vt:lpstr>
      <vt:lpstr>Calibri</vt:lpstr>
      <vt:lpstr>Century Gothic</vt:lpstr>
      <vt:lpstr>Segoe UI</vt:lpstr>
      <vt:lpstr>Source Sans Pro Light</vt:lpstr>
      <vt:lpstr>Source Sans Pro Semibold</vt:lpstr>
      <vt:lpstr>Wingdings</vt:lpstr>
      <vt:lpstr>Office Theme</vt:lpstr>
      <vt:lpstr>Personal Protective Equipment Guidance  Updated March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daiji kemmochi</dc:creator>
  <cp:lastModifiedBy>Roberta Kelly</cp:lastModifiedBy>
  <cp:revision>183</cp:revision>
  <dcterms:created xsi:type="dcterms:W3CDTF">2020-08-19T19:38:41Z</dcterms:created>
  <dcterms:modified xsi:type="dcterms:W3CDTF">2021-03-31T14:09:46Z</dcterms:modified>
</cp:coreProperties>
</file>